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4"/>
  </p:notesMasterIdLst>
  <p:sldIdLst>
    <p:sldId id="256" r:id="rId2"/>
    <p:sldId id="257" r:id="rId3"/>
    <p:sldId id="269" r:id="rId4"/>
    <p:sldId id="270" r:id="rId5"/>
    <p:sldId id="271" r:id="rId6"/>
    <p:sldId id="280" r:id="rId7"/>
    <p:sldId id="272" r:id="rId8"/>
    <p:sldId id="281" r:id="rId9"/>
    <p:sldId id="268" r:id="rId10"/>
    <p:sldId id="262" r:id="rId11"/>
    <p:sldId id="279" r:id="rId12"/>
    <p:sldId id="278" r:id="rId13"/>
    <p:sldId id="259" r:id="rId14"/>
    <p:sldId id="273" r:id="rId15"/>
    <p:sldId id="263" r:id="rId16"/>
    <p:sldId id="275" r:id="rId17"/>
    <p:sldId id="274" r:id="rId18"/>
    <p:sldId id="277" r:id="rId19"/>
    <p:sldId id="282" r:id="rId20"/>
    <p:sldId id="276" r:id="rId21"/>
    <p:sldId id="264" r:id="rId22"/>
    <p:sldId id="267" r:id="rId23"/>
  </p:sldIdLst>
  <p:sldSz cx="9144000" cy="6858000" type="screen4x3"/>
  <p:notesSz cx="6858000" cy="9144000"/>
  <p:embeddedFontLst>
    <p:embeddedFont>
      <p:font typeface="Merriweather"/>
      <p:regular r:id="rId25"/>
      <p:bold r:id="rId26"/>
      <p:italic r:id="rId27"/>
      <p:boldItalic r:id="rId28"/>
    </p:embeddedFont>
    <p:embeddedFont>
      <p:font typeface="ＭＳ Ｐゴシック" panose="020B0600070205080204" pitchFamily="34" charset="-128"/>
      <p:regular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1524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59066542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5" name="Shape 9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67 extras- 8 per class </a:t>
            </a:r>
          </a:p>
        </p:txBody>
      </p:sp>
      <p:sp>
        <p:nvSpPr>
          <p:cNvPr id="96" name="Shape 96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356693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2" name="Shape 18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929649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5" name="Shape 10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499033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0" name="Shape 13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420172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1602658-1529-4F8E-BDB0-38AD60EC567A}" type="slidenum">
              <a:rPr lang="en-US" smtClean="0"/>
              <a:pPr/>
              <a:t>7</a:t>
            </a:fld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5" name="Shape 14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694842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13996B1-2F3D-4492-A88E-B87C7E456D87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772" y="4343716"/>
            <a:ext cx="5030456" cy="4113855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8401113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1" name="Shape 12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Shape 122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980697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55" name="Shape 15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969620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62" name="Shape 16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329507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457200" y="704087"/>
            <a:ext cx="8305799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dk2"/>
              </a:buClr>
              <a:buFont typeface="Calibri"/>
              <a:buNone/>
              <a:defRPr sz="5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ftr" idx="11"/>
          </p:nvPr>
        </p:nvSpPr>
        <p:spPr>
          <a:xfrm>
            <a:off x="2667000" y="6356350"/>
            <a:ext cx="3352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035C75"/>
                </a:solidFill>
                <a:latin typeface="Merriweather"/>
                <a:ea typeface="Merriweather"/>
                <a:cs typeface="Merriweather"/>
                <a:sym typeface="Merriweather"/>
              </a:rPr>
              <a:t>‹#›</a:t>
            </a:fld>
            <a:endParaRPr lang="en-US" sz="1200">
              <a:solidFill>
                <a:srgbClr val="035C75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 txBox="1">
            <a:spLocks noGrp="1"/>
          </p:cNvSpPr>
          <p:nvPr>
            <p:ph type="title"/>
          </p:nvPr>
        </p:nvSpPr>
        <p:spPr>
          <a:xfrm>
            <a:off x="457200" y="70408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dk2"/>
              </a:buClr>
              <a:buFont typeface="Calibri"/>
              <a:buNone/>
              <a:defRPr sz="5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body" idx="1"/>
          </p:nvPr>
        </p:nvSpPr>
        <p:spPr>
          <a:xfrm rot="5400000">
            <a:off x="2377439" y="15239"/>
            <a:ext cx="4389119" cy="82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74320" marR="0" lvl="0" indent="-117475" algn="l" rtl="0">
              <a:spcBef>
                <a:spcPts val="520"/>
              </a:spcBef>
              <a:buClr>
                <a:schemeClr val="accent3"/>
              </a:buClr>
              <a:buSzPct val="95000"/>
              <a:buFont typeface="Noto Sans Symbols"/>
              <a:buChar char="●"/>
              <a:defRPr sz="26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L="640080" marR="0" lvl="1" indent="-129540" algn="l" rtl="0">
              <a:spcBef>
                <a:spcPts val="480"/>
              </a:spcBef>
              <a:buClr>
                <a:schemeClr val="accent1"/>
              </a:buClr>
              <a:buSzPct val="85000"/>
              <a:buFont typeface="Noto Sans Symbols"/>
              <a:buChar char="●"/>
              <a:defRPr sz="24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L="914400" marR="0" lvl="2" indent="-160655" algn="l" rtl="0">
              <a:spcBef>
                <a:spcPts val="420"/>
              </a:spcBef>
              <a:buClr>
                <a:schemeClr val="accent2"/>
              </a:buClr>
              <a:buSzPct val="70000"/>
              <a:buFont typeface="Noto Sans Symbols"/>
              <a:buChar char="●"/>
              <a:defRPr sz="21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L="1188720" marR="0" lvl="3" indent="-128269" algn="l" rtl="0">
              <a:spcBef>
                <a:spcPts val="400"/>
              </a:spcBef>
              <a:buClr>
                <a:schemeClr val="accent3"/>
              </a:buClr>
              <a:buSzPct val="64999"/>
              <a:buFont typeface="Noto Sans Symbols"/>
              <a:buChar char="●"/>
              <a:defRPr sz="20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L="1463040" marR="0" lvl="4" indent="-135889" algn="l" rtl="0">
              <a:spcBef>
                <a:spcPts val="400"/>
              </a:spcBef>
              <a:buClr>
                <a:schemeClr val="accent4"/>
              </a:buClr>
              <a:buSzPct val="64999"/>
              <a:buFont typeface="Noto Sans Symbols"/>
              <a:buChar char="●"/>
              <a:defRPr sz="20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L="1737360" marR="0" lvl="5" indent="-121920" algn="l" rtl="0">
              <a:spcBef>
                <a:spcPts val="360"/>
              </a:spcBef>
              <a:buClr>
                <a:schemeClr val="accent5"/>
              </a:buClr>
              <a:buSzPct val="79999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L="1920240" marR="0" lvl="6" indent="-111760" algn="l" rtl="0">
              <a:spcBef>
                <a:spcPts val="320"/>
              </a:spcBef>
              <a:buClr>
                <a:schemeClr val="accent6"/>
              </a:buClr>
              <a:buSzPct val="80000"/>
              <a:buFont typeface="Noto Sans Symbols"/>
              <a:buChar char="●"/>
              <a:defRPr sz="16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L="2194560" marR="0" lvl="7" indent="-86360" algn="l" rtl="0">
              <a:spcBef>
                <a:spcPts val="320"/>
              </a:spcBef>
              <a:buClr>
                <a:schemeClr val="dk2"/>
              </a:buClr>
              <a:buSzPct val="100000"/>
              <a:buFont typeface="Merriweather"/>
              <a:buChar char="•"/>
              <a:defRPr sz="16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L="2468880" marR="0" lvl="8" indent="-93979" algn="l" rtl="0">
              <a:spcBef>
                <a:spcPts val="280"/>
              </a:spcBef>
              <a:buClr>
                <a:schemeClr val="dk2"/>
              </a:buClr>
              <a:buSzPct val="100000"/>
              <a:buFont typeface="Merriweather"/>
              <a:buChar char="•"/>
              <a:defRPr sz="14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/>
          </a:p>
        </p:txBody>
      </p:sp>
      <p:sp>
        <p:nvSpPr>
          <p:cNvPr id="84" name="Shape 8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/>
          </a:p>
        </p:txBody>
      </p:sp>
      <p:sp>
        <p:nvSpPr>
          <p:cNvPr id="85" name="Shape 85"/>
          <p:cNvSpPr txBox="1">
            <a:spLocks noGrp="1"/>
          </p:cNvSpPr>
          <p:nvPr>
            <p:ph type="ftr" idx="11"/>
          </p:nvPr>
        </p:nvSpPr>
        <p:spPr>
          <a:xfrm>
            <a:off x="2667000" y="6356350"/>
            <a:ext cx="3352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/>
          </a:p>
        </p:txBody>
      </p:sp>
      <p:sp>
        <p:nvSpPr>
          <p:cNvPr id="86" name="Shape 86"/>
          <p:cNvSpPr txBox="1">
            <a:spLocks noGrp="1"/>
          </p:cNvSpPr>
          <p:nvPr>
            <p:ph type="sldNum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035C75"/>
                </a:solidFill>
                <a:latin typeface="Merriweather"/>
                <a:ea typeface="Merriweather"/>
                <a:cs typeface="Merriweather"/>
                <a:sym typeface="Merriweather"/>
              </a:rPr>
              <a:t>‹#›</a:t>
            </a:fld>
            <a:endParaRPr lang="en-US" sz="1200">
              <a:solidFill>
                <a:srgbClr val="035C75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 txBox="1">
            <a:spLocks noGrp="1"/>
          </p:cNvSpPr>
          <p:nvPr>
            <p:ph type="title"/>
          </p:nvPr>
        </p:nvSpPr>
        <p:spPr>
          <a:xfrm rot="5400000">
            <a:off x="5052218" y="2491582"/>
            <a:ext cx="5211763" cy="20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dk2"/>
              </a:buClr>
              <a:buFont typeface="Calibri"/>
              <a:buNone/>
              <a:defRPr sz="5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89" name="Shape 89"/>
          <p:cNvSpPr txBox="1">
            <a:spLocks noGrp="1"/>
          </p:cNvSpPr>
          <p:nvPr>
            <p:ph type="body" idx="1"/>
          </p:nvPr>
        </p:nvSpPr>
        <p:spPr>
          <a:xfrm rot="5400000">
            <a:off x="861218" y="510382"/>
            <a:ext cx="5211763" cy="6019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74320" marR="0" lvl="0" indent="-117475" algn="l" rtl="0">
              <a:spcBef>
                <a:spcPts val="520"/>
              </a:spcBef>
              <a:buClr>
                <a:schemeClr val="accent3"/>
              </a:buClr>
              <a:buSzPct val="95000"/>
              <a:buFont typeface="Noto Sans Symbols"/>
              <a:buChar char="●"/>
              <a:defRPr sz="26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L="640080" marR="0" lvl="1" indent="-129540" algn="l" rtl="0">
              <a:spcBef>
                <a:spcPts val="480"/>
              </a:spcBef>
              <a:buClr>
                <a:schemeClr val="accent1"/>
              </a:buClr>
              <a:buSzPct val="85000"/>
              <a:buFont typeface="Noto Sans Symbols"/>
              <a:buChar char="●"/>
              <a:defRPr sz="24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L="914400" marR="0" lvl="2" indent="-160655" algn="l" rtl="0">
              <a:spcBef>
                <a:spcPts val="420"/>
              </a:spcBef>
              <a:buClr>
                <a:schemeClr val="accent2"/>
              </a:buClr>
              <a:buSzPct val="70000"/>
              <a:buFont typeface="Noto Sans Symbols"/>
              <a:buChar char="●"/>
              <a:defRPr sz="21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L="1188720" marR="0" lvl="3" indent="-128269" algn="l" rtl="0">
              <a:spcBef>
                <a:spcPts val="400"/>
              </a:spcBef>
              <a:buClr>
                <a:schemeClr val="accent3"/>
              </a:buClr>
              <a:buSzPct val="64999"/>
              <a:buFont typeface="Noto Sans Symbols"/>
              <a:buChar char="●"/>
              <a:defRPr sz="20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L="1463040" marR="0" lvl="4" indent="-135889" algn="l" rtl="0">
              <a:spcBef>
                <a:spcPts val="400"/>
              </a:spcBef>
              <a:buClr>
                <a:schemeClr val="accent4"/>
              </a:buClr>
              <a:buSzPct val="64999"/>
              <a:buFont typeface="Noto Sans Symbols"/>
              <a:buChar char="●"/>
              <a:defRPr sz="20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L="1737360" marR="0" lvl="5" indent="-121920" algn="l" rtl="0">
              <a:spcBef>
                <a:spcPts val="360"/>
              </a:spcBef>
              <a:buClr>
                <a:schemeClr val="accent5"/>
              </a:buClr>
              <a:buSzPct val="79999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L="1920240" marR="0" lvl="6" indent="-111760" algn="l" rtl="0">
              <a:spcBef>
                <a:spcPts val="320"/>
              </a:spcBef>
              <a:buClr>
                <a:schemeClr val="accent6"/>
              </a:buClr>
              <a:buSzPct val="80000"/>
              <a:buFont typeface="Noto Sans Symbols"/>
              <a:buChar char="●"/>
              <a:defRPr sz="16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L="2194560" marR="0" lvl="7" indent="-86360" algn="l" rtl="0">
              <a:spcBef>
                <a:spcPts val="320"/>
              </a:spcBef>
              <a:buClr>
                <a:schemeClr val="dk2"/>
              </a:buClr>
              <a:buSzPct val="100000"/>
              <a:buFont typeface="Merriweather"/>
              <a:buChar char="•"/>
              <a:defRPr sz="16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L="2468880" marR="0" lvl="8" indent="-93979" algn="l" rtl="0">
              <a:spcBef>
                <a:spcPts val="280"/>
              </a:spcBef>
              <a:buClr>
                <a:schemeClr val="dk2"/>
              </a:buClr>
              <a:buSzPct val="100000"/>
              <a:buFont typeface="Merriweather"/>
              <a:buChar char="•"/>
              <a:defRPr sz="14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/>
          </a:p>
        </p:txBody>
      </p:sp>
      <p:sp>
        <p:nvSpPr>
          <p:cNvPr id="90" name="Shape 9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/>
          </a:p>
        </p:txBody>
      </p:sp>
      <p:sp>
        <p:nvSpPr>
          <p:cNvPr id="91" name="Shape 91"/>
          <p:cNvSpPr txBox="1">
            <a:spLocks noGrp="1"/>
          </p:cNvSpPr>
          <p:nvPr>
            <p:ph type="ftr" idx="11"/>
          </p:nvPr>
        </p:nvSpPr>
        <p:spPr>
          <a:xfrm>
            <a:off x="2667000" y="6356350"/>
            <a:ext cx="3352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/>
          </a:p>
        </p:txBody>
      </p:sp>
      <p:sp>
        <p:nvSpPr>
          <p:cNvPr id="92" name="Shape 92"/>
          <p:cNvSpPr txBox="1">
            <a:spLocks noGrp="1"/>
          </p:cNvSpPr>
          <p:nvPr>
            <p:ph type="sldNum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035C75"/>
                </a:solidFill>
                <a:latin typeface="Merriweather"/>
                <a:ea typeface="Merriweather"/>
                <a:cs typeface="Merriweather"/>
                <a:sym typeface="Merriweather"/>
              </a:rPr>
              <a:t>‹#›</a:t>
            </a:fld>
            <a:endParaRPr lang="en-US" sz="1200">
              <a:solidFill>
                <a:srgbClr val="035C75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/>
          <p:nvPr/>
        </p:nvSpPr>
        <p:spPr>
          <a:xfrm rot="-10380000" flipH="1">
            <a:off x="3165753" y="1108076"/>
            <a:ext cx="5257800" cy="4114799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9525" cap="rnd" cmpd="sng">
            <a:solidFill>
              <a:srgbClr val="C0C0C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7" name="Shape 27"/>
          <p:cNvSpPr/>
          <p:nvPr/>
        </p:nvSpPr>
        <p:spPr>
          <a:xfrm rot="-10380000" flipH="1">
            <a:off x="8004134" y="5359769"/>
            <a:ext cx="155447" cy="155447"/>
          </a:xfrm>
          <a:prstGeom prst="rtTriangle">
            <a:avLst/>
          </a:prstGeom>
          <a:solidFill>
            <a:srgbClr val="FFFFFF"/>
          </a:solidFill>
          <a:ln w="12700" cap="flat" cmpd="sng">
            <a:solidFill>
              <a:srgbClr val="FFFFFF"/>
            </a:solidFill>
            <a:prstDash val="solid"/>
            <a:bevel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8" name="Shape 28"/>
          <p:cNvSpPr txBox="1">
            <a:spLocks noGrp="1"/>
          </p:cNvSpPr>
          <p:nvPr>
            <p:ph type="title"/>
          </p:nvPr>
        </p:nvSpPr>
        <p:spPr>
          <a:xfrm>
            <a:off x="609600" y="1176995"/>
            <a:ext cx="2212848" cy="158262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dk2"/>
              </a:buClr>
              <a:buFont typeface="Calibri"/>
              <a:buNone/>
              <a:defRPr sz="200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609600" y="2828784"/>
            <a:ext cx="2209799" cy="217932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250"/>
              </a:spcBef>
              <a:buClr>
                <a:schemeClr val="accent3"/>
              </a:buClr>
              <a:buFont typeface="Noto Sans Symbols"/>
              <a:buNone/>
              <a:defRPr sz="13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L="640080" marR="0" lvl="1" indent="-194310" algn="l" rtl="0">
              <a:spcBef>
                <a:spcPts val="240"/>
              </a:spcBef>
              <a:buClr>
                <a:schemeClr val="accent1"/>
              </a:buClr>
              <a:buSzPct val="85000"/>
              <a:buFont typeface="Noto Sans Symbols"/>
              <a:buChar char="●"/>
              <a:defRPr sz="12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L="914400" marR="0" lvl="2" indent="-209550" algn="l" rtl="0">
              <a:spcBef>
                <a:spcPts val="200"/>
              </a:spcBef>
              <a:buClr>
                <a:schemeClr val="accent2"/>
              </a:buClr>
              <a:buSzPct val="70000"/>
              <a:buFont typeface="Noto Sans Symbols"/>
              <a:buChar char="●"/>
              <a:defRPr sz="10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L="1188720" marR="0" lvl="3" indent="-173672" algn="l" rtl="0">
              <a:spcBef>
                <a:spcPts val="180"/>
              </a:spcBef>
              <a:buClr>
                <a:schemeClr val="accent3"/>
              </a:buClr>
              <a:buSzPct val="64999"/>
              <a:buFont typeface="Noto Sans Symbols"/>
              <a:buChar char="●"/>
              <a:defRPr sz="9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L="1463040" marR="0" lvl="4" indent="-181292" algn="l" rtl="0">
              <a:spcBef>
                <a:spcPts val="180"/>
              </a:spcBef>
              <a:buClr>
                <a:schemeClr val="accent4"/>
              </a:buClr>
              <a:buSzPct val="64999"/>
              <a:buFont typeface="Noto Sans Symbols"/>
              <a:buChar char="●"/>
              <a:defRPr sz="9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L="1737360" marR="0" lvl="5" indent="-121920" algn="l" rtl="0">
              <a:spcBef>
                <a:spcPts val="360"/>
              </a:spcBef>
              <a:buClr>
                <a:schemeClr val="accent5"/>
              </a:buClr>
              <a:buSzPct val="79999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L="1920240" marR="0" lvl="6" indent="-111760" algn="l" rtl="0">
              <a:spcBef>
                <a:spcPts val="320"/>
              </a:spcBef>
              <a:buClr>
                <a:schemeClr val="accent6"/>
              </a:buClr>
              <a:buSzPct val="80000"/>
              <a:buFont typeface="Noto Sans Symbols"/>
              <a:buChar char="●"/>
              <a:defRPr sz="16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L="2194560" marR="0" lvl="7" indent="-86360" algn="l" rtl="0">
              <a:spcBef>
                <a:spcPts val="320"/>
              </a:spcBef>
              <a:buClr>
                <a:schemeClr val="dk2"/>
              </a:buClr>
              <a:buSzPct val="100000"/>
              <a:buFont typeface="Merriweather"/>
              <a:buChar char="•"/>
              <a:defRPr sz="16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L="2468880" marR="0" lvl="8" indent="-93979" algn="l" rtl="0">
              <a:spcBef>
                <a:spcPts val="280"/>
              </a:spcBef>
              <a:buClr>
                <a:schemeClr val="dk2"/>
              </a:buClr>
              <a:buSzPct val="100000"/>
              <a:buFont typeface="Merriweather"/>
              <a:buChar char="•"/>
              <a:defRPr sz="14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ftr" idx="11"/>
          </p:nvPr>
        </p:nvSpPr>
        <p:spPr>
          <a:xfrm>
            <a:off x="2667000" y="6356350"/>
            <a:ext cx="3352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sldNum" idx="12"/>
          </p:nvPr>
        </p:nvSpPr>
        <p:spPr>
          <a:xfrm>
            <a:off x="8077200" y="6356350"/>
            <a:ext cx="609599" cy="36512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035C75"/>
                </a:solidFill>
                <a:latin typeface="Merriweather"/>
                <a:ea typeface="Merriweather"/>
                <a:cs typeface="Merriweather"/>
                <a:sym typeface="Merriweather"/>
              </a:rPr>
              <a:t>‹#›</a:t>
            </a:fld>
            <a:endParaRPr lang="en-US" sz="1200">
              <a:solidFill>
                <a:srgbClr val="035C75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33" name="Shape 33"/>
          <p:cNvSpPr>
            <a:spLocks noGrp="1"/>
          </p:cNvSpPr>
          <p:nvPr>
            <p:ph type="pic" idx="2"/>
          </p:nvPr>
        </p:nvSpPr>
        <p:spPr>
          <a:xfrm rot="420000">
            <a:off x="3485792" y="1199516"/>
            <a:ext cx="4617719" cy="3931919"/>
          </a:xfrm>
          <a:prstGeom prst="rect">
            <a:avLst/>
          </a:prstGeom>
          <a:solidFill>
            <a:schemeClr val="lt2"/>
          </a:solidFill>
          <a:ln w="9525" cap="rnd" cmpd="sng">
            <a:solidFill>
              <a:srgbClr val="C0C0C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640"/>
              </a:spcBef>
              <a:buClr>
                <a:schemeClr val="accent3"/>
              </a:buClr>
              <a:buFont typeface="Noto Sans Symbols"/>
              <a:buNone/>
              <a:defRPr sz="32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L="640080" marR="0" lvl="1" indent="-129540" algn="l" rtl="0">
              <a:spcBef>
                <a:spcPts val="480"/>
              </a:spcBef>
              <a:buClr>
                <a:schemeClr val="accent1"/>
              </a:buClr>
              <a:buSzPct val="85000"/>
              <a:buFont typeface="Noto Sans Symbols"/>
              <a:buChar char="●"/>
              <a:defRPr sz="24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L="914400" marR="0" lvl="2" indent="-160655" algn="l" rtl="0">
              <a:spcBef>
                <a:spcPts val="420"/>
              </a:spcBef>
              <a:buClr>
                <a:schemeClr val="accent2"/>
              </a:buClr>
              <a:buSzPct val="70000"/>
              <a:buFont typeface="Noto Sans Symbols"/>
              <a:buChar char="●"/>
              <a:defRPr sz="21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L="1188720" marR="0" lvl="3" indent="-128269" algn="l" rtl="0">
              <a:spcBef>
                <a:spcPts val="400"/>
              </a:spcBef>
              <a:buClr>
                <a:schemeClr val="accent3"/>
              </a:buClr>
              <a:buSzPct val="64999"/>
              <a:buFont typeface="Noto Sans Symbols"/>
              <a:buChar char="●"/>
              <a:defRPr sz="20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L="1463040" marR="0" lvl="4" indent="-135889" algn="l" rtl="0">
              <a:spcBef>
                <a:spcPts val="400"/>
              </a:spcBef>
              <a:buClr>
                <a:schemeClr val="accent4"/>
              </a:buClr>
              <a:buSzPct val="64999"/>
              <a:buFont typeface="Noto Sans Symbols"/>
              <a:buChar char="●"/>
              <a:defRPr sz="20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L="1737360" marR="0" lvl="5" indent="-121920" algn="l" rtl="0">
              <a:spcBef>
                <a:spcPts val="360"/>
              </a:spcBef>
              <a:buClr>
                <a:schemeClr val="accent5"/>
              </a:buClr>
              <a:buSzPct val="79999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L="1920240" marR="0" lvl="6" indent="-111760" algn="l" rtl="0">
              <a:spcBef>
                <a:spcPts val="320"/>
              </a:spcBef>
              <a:buClr>
                <a:schemeClr val="accent6"/>
              </a:buClr>
              <a:buSzPct val="80000"/>
              <a:buFont typeface="Noto Sans Symbols"/>
              <a:buChar char="●"/>
              <a:defRPr sz="16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L="2194560" marR="0" lvl="7" indent="-86360" algn="l" rtl="0">
              <a:spcBef>
                <a:spcPts val="320"/>
              </a:spcBef>
              <a:buClr>
                <a:schemeClr val="dk2"/>
              </a:buClr>
              <a:buSzPct val="100000"/>
              <a:buFont typeface="Merriweather"/>
              <a:buChar char="•"/>
              <a:defRPr sz="16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L="2468880" marR="0" lvl="8" indent="-93979" algn="l" rtl="0">
              <a:spcBef>
                <a:spcPts val="280"/>
              </a:spcBef>
              <a:buClr>
                <a:schemeClr val="dk2"/>
              </a:buClr>
              <a:buSzPct val="100000"/>
              <a:buFont typeface="Merriweather"/>
              <a:buChar char="•"/>
              <a:defRPr sz="14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/>
          </a:p>
        </p:txBody>
      </p:sp>
      <p:sp>
        <p:nvSpPr>
          <p:cNvPr id="34" name="Shape 34"/>
          <p:cNvSpPr/>
          <p:nvPr/>
        </p:nvSpPr>
        <p:spPr>
          <a:xfrm rot="10800000" flipH="1">
            <a:off x="-9525" y="5816599"/>
            <a:ext cx="9163049" cy="10414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24" y="365"/>
                </a:moveTo>
                <a:lnTo>
                  <a:pt x="52848" y="0"/>
                </a:lnTo>
                <a:cubicBezTo>
                  <a:pt x="57089" y="18475"/>
                  <a:pt x="79584" y="67134"/>
                  <a:pt x="90935" y="67134"/>
                </a:cubicBezTo>
                <a:cubicBezTo>
                  <a:pt x="102286" y="67134"/>
                  <a:pt x="114885" y="27804"/>
                  <a:pt x="119875" y="10060"/>
                </a:cubicBezTo>
                <a:lnTo>
                  <a:pt x="120000" y="38963"/>
                </a:lnTo>
                <a:cubicBezTo>
                  <a:pt x="117879" y="47012"/>
                  <a:pt x="104282" y="80670"/>
                  <a:pt x="89438" y="80304"/>
                </a:cubicBezTo>
                <a:cubicBezTo>
                  <a:pt x="74594" y="79939"/>
                  <a:pt x="45841" y="30182"/>
                  <a:pt x="30935" y="36768"/>
                </a:cubicBezTo>
                <a:cubicBezTo>
                  <a:pt x="15592" y="38231"/>
                  <a:pt x="5613" y="88170"/>
                  <a:pt x="0" y="120000"/>
                </a:cubicBezTo>
                <a:lnTo>
                  <a:pt x="124" y="365"/>
                </a:lnTo>
                <a:close/>
              </a:path>
            </a:pathLst>
          </a:custGeom>
          <a:gradFill>
            <a:gsLst>
              <a:gs pos="0">
                <a:srgbClr val="0079AD">
                  <a:alpha val="44705"/>
                </a:srgbClr>
              </a:gs>
              <a:gs pos="100000">
                <a:srgbClr val="00E9F7">
                  <a:alpha val="54901"/>
                </a:srgbClr>
              </a:gs>
            </a:gsLst>
            <a:lin ang="5400000" scaled="0"/>
          </a:gra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35" name="Shape 35"/>
          <p:cNvSpPr/>
          <p:nvPr/>
        </p:nvSpPr>
        <p:spPr>
          <a:xfrm rot="10800000" flipH="1">
            <a:off x="4381500" y="6219825"/>
            <a:ext cx="4762499" cy="638174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cubicBezTo>
                  <a:pt x="6960" y="20571"/>
                  <a:pt x="46720" y="107495"/>
                  <a:pt x="66720" y="113747"/>
                </a:cubicBezTo>
                <a:cubicBezTo>
                  <a:pt x="86720" y="120000"/>
                  <a:pt x="111120" y="56268"/>
                  <a:pt x="120000" y="37512"/>
                </a:cubicBezTo>
                <a:lnTo>
                  <a:pt x="120000" y="121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ABB4">
                  <a:alpha val="29803"/>
                </a:srgbClr>
              </a:gs>
              <a:gs pos="80000">
                <a:srgbClr val="0099E4">
                  <a:alpha val="44705"/>
                </a:srgbClr>
              </a:gs>
              <a:gs pos="100000">
                <a:srgbClr val="0099E4">
                  <a:alpha val="44705"/>
                </a:srgbClr>
              </a:gs>
            </a:gsLst>
            <a:lin ang="5400000" scaled="0"/>
          </a:gra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ftr" idx="11"/>
          </p:nvPr>
        </p:nvSpPr>
        <p:spPr>
          <a:xfrm>
            <a:off x="2667000" y="6356350"/>
            <a:ext cx="3352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sldNum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035C75"/>
                </a:solidFill>
                <a:latin typeface="Merriweather"/>
                <a:ea typeface="Merriweather"/>
                <a:cs typeface="Merriweather"/>
                <a:sym typeface="Merriweather"/>
              </a:rPr>
              <a:t>‹#›</a:t>
            </a:fld>
            <a:endParaRPr lang="en-US" sz="1200">
              <a:solidFill>
                <a:srgbClr val="035C75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 txBox="1">
            <a:spLocks noGrp="1"/>
          </p:cNvSpPr>
          <p:nvPr>
            <p:ph type="title"/>
          </p:nvPr>
        </p:nvSpPr>
        <p:spPr>
          <a:xfrm>
            <a:off x="457200" y="70408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dk2"/>
              </a:buClr>
              <a:buFont typeface="Calibri"/>
              <a:buNone/>
              <a:defRPr sz="5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457200" y="1920084"/>
            <a:ext cx="4038599" cy="443483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74320" marR="0" lvl="0" indent="-117475" algn="l" rtl="0">
              <a:spcBef>
                <a:spcPts val="520"/>
              </a:spcBef>
              <a:buClr>
                <a:schemeClr val="accent3"/>
              </a:buClr>
              <a:buSzPct val="95000"/>
              <a:buFont typeface="Noto Sans Symbols"/>
              <a:buChar char="●"/>
              <a:defRPr sz="26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L="640080" marR="0" lvl="1" indent="-129540" algn="l" rtl="0">
              <a:spcBef>
                <a:spcPts val="480"/>
              </a:spcBef>
              <a:buClr>
                <a:schemeClr val="accent1"/>
              </a:buClr>
              <a:buSzPct val="85000"/>
              <a:buFont typeface="Noto Sans Symbols"/>
              <a:buChar char="●"/>
              <a:defRPr sz="24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L="914400" marR="0" lvl="2" indent="-165100" algn="l" rtl="0">
              <a:spcBef>
                <a:spcPts val="400"/>
              </a:spcBef>
              <a:buClr>
                <a:schemeClr val="accent2"/>
              </a:buClr>
              <a:buSzPct val="70000"/>
              <a:buFont typeface="Noto Sans Symbols"/>
              <a:buChar char="●"/>
              <a:defRPr sz="20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L="1188720" marR="0" lvl="3" indent="-136525" algn="l" rtl="0">
              <a:spcBef>
                <a:spcPts val="360"/>
              </a:spcBef>
              <a:buClr>
                <a:schemeClr val="accent3"/>
              </a:buClr>
              <a:buSzPct val="64999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L="1463040" marR="0" lvl="4" indent="-144144" algn="l" rtl="0">
              <a:spcBef>
                <a:spcPts val="360"/>
              </a:spcBef>
              <a:buClr>
                <a:schemeClr val="accent4"/>
              </a:buClr>
              <a:buSzPct val="64999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L="1737360" marR="0" lvl="5" indent="-121920" algn="l" rtl="0">
              <a:spcBef>
                <a:spcPts val="360"/>
              </a:spcBef>
              <a:buClr>
                <a:schemeClr val="accent5"/>
              </a:buClr>
              <a:buSzPct val="79999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L="1920240" marR="0" lvl="6" indent="-111760" algn="l" rtl="0">
              <a:spcBef>
                <a:spcPts val="320"/>
              </a:spcBef>
              <a:buClr>
                <a:schemeClr val="accent6"/>
              </a:buClr>
              <a:buSzPct val="80000"/>
              <a:buFont typeface="Noto Sans Symbols"/>
              <a:buChar char="●"/>
              <a:defRPr sz="16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L="2194560" marR="0" lvl="7" indent="-86360" algn="l" rtl="0">
              <a:spcBef>
                <a:spcPts val="320"/>
              </a:spcBef>
              <a:buClr>
                <a:schemeClr val="dk2"/>
              </a:buClr>
              <a:buSzPct val="100000"/>
              <a:buFont typeface="Merriweather"/>
              <a:buChar char="•"/>
              <a:defRPr sz="16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L="2468880" marR="0" lvl="8" indent="-93979" algn="l" rtl="0">
              <a:spcBef>
                <a:spcPts val="280"/>
              </a:spcBef>
              <a:buClr>
                <a:schemeClr val="dk2"/>
              </a:buClr>
              <a:buSzPct val="100000"/>
              <a:buFont typeface="Merriweather"/>
              <a:buChar char="•"/>
              <a:defRPr sz="14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body" idx="2"/>
          </p:nvPr>
        </p:nvSpPr>
        <p:spPr>
          <a:xfrm>
            <a:off x="4648200" y="1920084"/>
            <a:ext cx="4038599" cy="443483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74320" marR="0" lvl="0" indent="-117475" algn="l" rtl="0">
              <a:spcBef>
                <a:spcPts val="520"/>
              </a:spcBef>
              <a:buClr>
                <a:schemeClr val="accent3"/>
              </a:buClr>
              <a:buSzPct val="95000"/>
              <a:buFont typeface="Noto Sans Symbols"/>
              <a:buChar char="●"/>
              <a:defRPr sz="26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L="640080" marR="0" lvl="1" indent="-129540" algn="l" rtl="0">
              <a:spcBef>
                <a:spcPts val="480"/>
              </a:spcBef>
              <a:buClr>
                <a:schemeClr val="accent1"/>
              </a:buClr>
              <a:buSzPct val="85000"/>
              <a:buFont typeface="Noto Sans Symbols"/>
              <a:buChar char="●"/>
              <a:defRPr sz="24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L="914400" marR="0" lvl="2" indent="-165100" algn="l" rtl="0">
              <a:spcBef>
                <a:spcPts val="400"/>
              </a:spcBef>
              <a:buClr>
                <a:schemeClr val="accent2"/>
              </a:buClr>
              <a:buSzPct val="70000"/>
              <a:buFont typeface="Noto Sans Symbols"/>
              <a:buChar char="●"/>
              <a:defRPr sz="20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L="1188720" marR="0" lvl="3" indent="-136525" algn="l" rtl="0">
              <a:spcBef>
                <a:spcPts val="360"/>
              </a:spcBef>
              <a:buClr>
                <a:schemeClr val="accent3"/>
              </a:buClr>
              <a:buSzPct val="64999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L="1463040" marR="0" lvl="4" indent="-144144" algn="l" rtl="0">
              <a:spcBef>
                <a:spcPts val="360"/>
              </a:spcBef>
              <a:buClr>
                <a:schemeClr val="accent4"/>
              </a:buClr>
              <a:buSzPct val="64999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L="1737360" marR="0" lvl="5" indent="-121920" algn="l" rtl="0">
              <a:spcBef>
                <a:spcPts val="360"/>
              </a:spcBef>
              <a:buClr>
                <a:schemeClr val="accent5"/>
              </a:buClr>
              <a:buSzPct val="79999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L="1920240" marR="0" lvl="6" indent="-111760" algn="l" rtl="0">
              <a:spcBef>
                <a:spcPts val="320"/>
              </a:spcBef>
              <a:buClr>
                <a:schemeClr val="accent6"/>
              </a:buClr>
              <a:buSzPct val="80000"/>
              <a:buFont typeface="Noto Sans Symbols"/>
              <a:buChar char="●"/>
              <a:defRPr sz="16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L="2194560" marR="0" lvl="7" indent="-86360" algn="l" rtl="0">
              <a:spcBef>
                <a:spcPts val="320"/>
              </a:spcBef>
              <a:buClr>
                <a:schemeClr val="dk2"/>
              </a:buClr>
              <a:buSzPct val="100000"/>
              <a:buFont typeface="Merriweather"/>
              <a:buChar char="•"/>
              <a:defRPr sz="16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L="2468880" marR="0" lvl="8" indent="-93979" algn="l" rtl="0">
              <a:spcBef>
                <a:spcPts val="280"/>
              </a:spcBef>
              <a:buClr>
                <a:schemeClr val="dk2"/>
              </a:buClr>
              <a:buSzPct val="100000"/>
              <a:buFont typeface="Merriweather"/>
              <a:buChar char="•"/>
              <a:defRPr sz="14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ftr" idx="11"/>
          </p:nvPr>
        </p:nvSpPr>
        <p:spPr>
          <a:xfrm>
            <a:off x="2667000" y="6356350"/>
            <a:ext cx="3352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sldNum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035C75"/>
                </a:solidFill>
                <a:latin typeface="Merriweather"/>
                <a:ea typeface="Merriweather"/>
                <a:cs typeface="Merriweather"/>
                <a:sym typeface="Merriweather"/>
              </a:rPr>
              <a:t>‹#›</a:t>
            </a:fld>
            <a:endParaRPr lang="en-US" sz="1200">
              <a:solidFill>
                <a:srgbClr val="035C75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bg>
      <p:bgPr>
        <a:gradFill>
          <a:gsLst>
            <a:gs pos="0">
              <a:srgbClr val="439FD7"/>
            </a:gs>
            <a:gs pos="25000">
              <a:srgbClr val="4397CA"/>
            </a:gs>
            <a:gs pos="100000">
              <a:srgbClr val="00466A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 txBox="1"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r" rtl="0">
              <a:spcBef>
                <a:spcPts val="0"/>
              </a:spcBef>
              <a:buClr>
                <a:srgbClr val="4CE0EA"/>
              </a:buClr>
              <a:buFont typeface="Calibri"/>
              <a:buNone/>
              <a:defRPr sz="5600" b="1" i="0" u="none" strike="noStrike" cap="none">
                <a:solidFill>
                  <a:srgbClr val="4CE0E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subTitle" idx="1"/>
          </p:nvPr>
        </p:nvSpPr>
        <p:spPr>
          <a:xfrm>
            <a:off x="533400" y="3228535"/>
            <a:ext cx="7854696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45720" lvl="0" indent="0" algn="r" rtl="0">
              <a:spcBef>
                <a:spcPts val="520"/>
              </a:spcBef>
              <a:buClr>
                <a:schemeClr val="accent3"/>
              </a:buClr>
              <a:buFont typeface="Noto Sans Symbols"/>
              <a:buNone/>
              <a:defRPr sz="26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L="457200" marR="0" lvl="1" indent="0" algn="ctr" rtl="0">
              <a:spcBef>
                <a:spcPts val="480"/>
              </a:spcBef>
              <a:buClr>
                <a:schemeClr val="accent1"/>
              </a:buClr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L="914400" marR="0" lvl="2" indent="0" algn="ctr" rtl="0">
              <a:spcBef>
                <a:spcPts val="420"/>
              </a:spcBef>
              <a:buClr>
                <a:schemeClr val="accent2"/>
              </a:buClr>
              <a:buFont typeface="Noto Sans Symbols"/>
              <a:buNone/>
              <a:defRPr sz="21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L="1371600" marR="0" lvl="3" indent="0" algn="ctr" rtl="0">
              <a:spcBef>
                <a:spcPts val="400"/>
              </a:spcBef>
              <a:buClr>
                <a:schemeClr val="accent3"/>
              </a:buClr>
              <a:buFont typeface="Noto Sans Symbols"/>
              <a:buNone/>
              <a:defRPr sz="20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L="1828800" marR="0" lvl="4" indent="0" algn="ctr" rtl="0">
              <a:spcBef>
                <a:spcPts val="400"/>
              </a:spcBef>
              <a:buClr>
                <a:schemeClr val="accent4"/>
              </a:buClr>
              <a:buFont typeface="Noto Sans Symbols"/>
              <a:buNone/>
              <a:defRPr sz="20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L="2286000" marR="0" lvl="5" indent="0" algn="ctr" rtl="0">
              <a:spcBef>
                <a:spcPts val="360"/>
              </a:spcBef>
              <a:buClr>
                <a:schemeClr val="accent5"/>
              </a:buClr>
              <a:buFont typeface="Noto Sans Symbols"/>
              <a:buNone/>
              <a:defRPr sz="18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L="2743200" marR="0" lvl="6" indent="0" algn="ctr" rtl="0">
              <a:spcBef>
                <a:spcPts val="320"/>
              </a:spcBef>
              <a:buClr>
                <a:schemeClr val="accent6"/>
              </a:buClr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L="3200400" marR="0" lvl="7" indent="0" algn="ctr" rtl="0">
              <a:spcBef>
                <a:spcPts val="320"/>
              </a:spcBef>
              <a:buClr>
                <a:schemeClr val="lt2"/>
              </a:buClr>
              <a:buFont typeface="Merriweather"/>
              <a:buNone/>
              <a:defRPr sz="16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L="3657600" marR="0" lvl="8" indent="0" algn="ctr" rtl="0">
              <a:spcBef>
                <a:spcPts val="280"/>
              </a:spcBef>
              <a:buClr>
                <a:schemeClr val="lt2"/>
              </a:buClr>
              <a:buFont typeface="Merriweather"/>
              <a:buNone/>
              <a:defRPr sz="14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D0E9ED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ftr" idx="11"/>
          </p:nvPr>
        </p:nvSpPr>
        <p:spPr>
          <a:xfrm>
            <a:off x="2667000" y="6356350"/>
            <a:ext cx="3352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D0E9ED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sldNum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D0E9ED"/>
                </a:solidFill>
                <a:latin typeface="Merriweather"/>
                <a:ea typeface="Merriweather"/>
                <a:cs typeface="Merriweather"/>
                <a:sym typeface="Merriweather"/>
              </a:rPr>
              <a:t>‹#›</a:t>
            </a:fld>
            <a:endParaRPr lang="en-US" sz="1200">
              <a:solidFill>
                <a:srgbClr val="D0E9ED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title"/>
          </p:nvPr>
        </p:nvSpPr>
        <p:spPr>
          <a:xfrm>
            <a:off x="457200" y="70408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dk2"/>
              </a:buClr>
              <a:buFont typeface="Calibri"/>
              <a:buNone/>
              <a:defRPr sz="5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74320" marR="0" lvl="0" indent="-117475" algn="l" rtl="0">
              <a:spcBef>
                <a:spcPts val="520"/>
              </a:spcBef>
              <a:buClr>
                <a:schemeClr val="accent3"/>
              </a:buClr>
              <a:buSzPct val="95000"/>
              <a:buFont typeface="Noto Sans Symbols"/>
              <a:buChar char="●"/>
              <a:defRPr sz="26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L="640080" marR="0" lvl="1" indent="-129540" algn="l" rtl="0">
              <a:spcBef>
                <a:spcPts val="480"/>
              </a:spcBef>
              <a:buClr>
                <a:schemeClr val="accent1"/>
              </a:buClr>
              <a:buSzPct val="85000"/>
              <a:buFont typeface="Noto Sans Symbols"/>
              <a:buChar char="●"/>
              <a:defRPr sz="24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L="914400" marR="0" lvl="2" indent="-160655" algn="l" rtl="0">
              <a:spcBef>
                <a:spcPts val="420"/>
              </a:spcBef>
              <a:buClr>
                <a:schemeClr val="accent2"/>
              </a:buClr>
              <a:buSzPct val="70000"/>
              <a:buFont typeface="Noto Sans Symbols"/>
              <a:buChar char="●"/>
              <a:defRPr sz="21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L="1188720" marR="0" lvl="3" indent="-128269" algn="l" rtl="0">
              <a:spcBef>
                <a:spcPts val="400"/>
              </a:spcBef>
              <a:buClr>
                <a:schemeClr val="accent3"/>
              </a:buClr>
              <a:buSzPct val="64999"/>
              <a:buFont typeface="Noto Sans Symbols"/>
              <a:buChar char="●"/>
              <a:defRPr sz="20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L="1463040" marR="0" lvl="4" indent="-135889" algn="l" rtl="0">
              <a:spcBef>
                <a:spcPts val="400"/>
              </a:spcBef>
              <a:buClr>
                <a:schemeClr val="accent4"/>
              </a:buClr>
              <a:buSzPct val="64999"/>
              <a:buFont typeface="Noto Sans Symbols"/>
              <a:buChar char="●"/>
              <a:defRPr sz="20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L="1737360" marR="0" lvl="5" indent="-121920" algn="l" rtl="0">
              <a:spcBef>
                <a:spcPts val="360"/>
              </a:spcBef>
              <a:buClr>
                <a:schemeClr val="accent5"/>
              </a:buClr>
              <a:buSzPct val="79999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L="1920240" marR="0" lvl="6" indent="-111760" algn="l" rtl="0">
              <a:spcBef>
                <a:spcPts val="320"/>
              </a:spcBef>
              <a:buClr>
                <a:schemeClr val="accent6"/>
              </a:buClr>
              <a:buSzPct val="80000"/>
              <a:buFont typeface="Noto Sans Symbols"/>
              <a:buChar char="●"/>
              <a:defRPr sz="16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L="2194560" marR="0" lvl="7" indent="-86360" algn="l" rtl="0">
              <a:spcBef>
                <a:spcPts val="320"/>
              </a:spcBef>
              <a:buClr>
                <a:schemeClr val="dk2"/>
              </a:buClr>
              <a:buSzPct val="100000"/>
              <a:buFont typeface="Merriweather"/>
              <a:buChar char="•"/>
              <a:defRPr sz="16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L="2468880" marR="0" lvl="8" indent="-93979" algn="l" rtl="0">
              <a:spcBef>
                <a:spcPts val="280"/>
              </a:spcBef>
              <a:buClr>
                <a:schemeClr val="dk2"/>
              </a:buClr>
              <a:buSzPct val="100000"/>
              <a:buFont typeface="Merriweather"/>
              <a:buChar char="•"/>
              <a:defRPr sz="14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ftr" idx="11"/>
          </p:nvPr>
        </p:nvSpPr>
        <p:spPr>
          <a:xfrm>
            <a:off x="2667000" y="6356350"/>
            <a:ext cx="3352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sldNum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035C75"/>
                </a:solidFill>
                <a:latin typeface="Merriweather"/>
                <a:ea typeface="Merriweather"/>
                <a:cs typeface="Merriweather"/>
                <a:sym typeface="Merriweather"/>
              </a:rPr>
              <a:t>‹#›</a:t>
            </a:fld>
            <a:endParaRPr lang="en-US" sz="1200">
              <a:solidFill>
                <a:srgbClr val="035C75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bg>
      <p:bgPr>
        <a:gradFill>
          <a:gsLst>
            <a:gs pos="0">
              <a:srgbClr val="439FD7"/>
            </a:gs>
            <a:gs pos="25000">
              <a:srgbClr val="4397CA"/>
            </a:gs>
            <a:gs pos="100000">
              <a:srgbClr val="00466A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 txBox="1">
            <a:spLocks noGrp="1"/>
          </p:cNvSpPr>
          <p:nvPr>
            <p:ph type="title"/>
          </p:nvPr>
        </p:nvSpPr>
        <p:spPr>
          <a:xfrm>
            <a:off x="530352" y="1316736"/>
            <a:ext cx="7772400" cy="136245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rgbClr val="4AE3AC"/>
              </a:buClr>
              <a:buFont typeface="Calibri"/>
              <a:buNone/>
              <a:defRPr sz="5600" b="1" i="0" u="none" strike="noStrike" cap="none">
                <a:solidFill>
                  <a:srgbClr val="4AE3A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440"/>
              </a:spcBef>
              <a:buClr>
                <a:schemeClr val="accent3"/>
              </a:buClr>
              <a:buFont typeface="Noto Sans Symbols"/>
              <a:buNone/>
              <a:defRPr sz="22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L="640080" marR="0" lvl="1" indent="-259080" algn="l" rtl="0">
              <a:spcBef>
                <a:spcPts val="360"/>
              </a:spcBef>
              <a:buClr>
                <a:schemeClr val="accent1"/>
              </a:buClr>
              <a:buFont typeface="Noto Sans Symbols"/>
              <a:buNone/>
              <a:defRPr sz="18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L="914400" marR="0" lvl="2" indent="-254000" algn="l" rtl="0">
              <a:spcBef>
                <a:spcPts val="320"/>
              </a:spcBef>
              <a:buClr>
                <a:schemeClr val="accent2"/>
              </a:buClr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L="1188720" marR="0" lvl="3" indent="-210819" algn="l" rtl="0">
              <a:spcBef>
                <a:spcPts val="280"/>
              </a:spcBef>
              <a:buClr>
                <a:schemeClr val="accent3"/>
              </a:buClr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L="1463040" marR="0" lvl="4" indent="-218439" algn="l" rtl="0">
              <a:spcBef>
                <a:spcPts val="280"/>
              </a:spcBef>
              <a:buClr>
                <a:schemeClr val="accent4"/>
              </a:buClr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L="1737360" marR="0" lvl="5" indent="-121920" algn="l" rtl="0">
              <a:spcBef>
                <a:spcPts val="360"/>
              </a:spcBef>
              <a:buClr>
                <a:schemeClr val="accent5"/>
              </a:buClr>
              <a:buSzPct val="79999"/>
              <a:buFont typeface="Noto Sans Symbols"/>
              <a:buChar char="●"/>
              <a:defRPr sz="18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L="1920240" marR="0" lvl="6" indent="-111760" algn="l" rtl="0">
              <a:spcBef>
                <a:spcPts val="320"/>
              </a:spcBef>
              <a:buClr>
                <a:schemeClr val="accent6"/>
              </a:buClr>
              <a:buSzPct val="80000"/>
              <a:buFont typeface="Noto Sans Symbols"/>
              <a:buChar char="●"/>
              <a:defRPr sz="16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L="2194560" marR="0" lvl="7" indent="-86360" algn="l" rtl="0">
              <a:spcBef>
                <a:spcPts val="320"/>
              </a:spcBef>
              <a:buClr>
                <a:schemeClr val="lt2"/>
              </a:buClr>
              <a:buSzPct val="100000"/>
              <a:buFont typeface="Merriweather"/>
              <a:buChar char="•"/>
              <a:defRPr sz="16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L="2468880" marR="0" lvl="8" indent="-93979" algn="l" rtl="0">
              <a:spcBef>
                <a:spcPts val="280"/>
              </a:spcBef>
              <a:buClr>
                <a:schemeClr val="lt2"/>
              </a:buClr>
              <a:buSzPct val="100000"/>
              <a:buFont typeface="Merriweather"/>
              <a:buChar char="•"/>
              <a:defRPr sz="14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D0E9ED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ftr" idx="11"/>
          </p:nvPr>
        </p:nvSpPr>
        <p:spPr>
          <a:xfrm>
            <a:off x="2667000" y="6356350"/>
            <a:ext cx="3352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D0E9ED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sldNum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D0E9ED"/>
                </a:solidFill>
                <a:latin typeface="Merriweather"/>
                <a:ea typeface="Merriweather"/>
                <a:cs typeface="Merriweather"/>
                <a:sym typeface="Merriweather"/>
              </a:rPr>
              <a:t>‹#›</a:t>
            </a:fld>
            <a:endParaRPr lang="en-US" sz="1200">
              <a:solidFill>
                <a:srgbClr val="D0E9ED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xfrm>
            <a:off x="457200" y="70408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dk2"/>
              </a:buClr>
              <a:buFont typeface="Calibri"/>
              <a:buNone/>
              <a:defRPr sz="5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457200" y="1855248"/>
            <a:ext cx="4040187" cy="65935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480"/>
              </a:spcBef>
              <a:buClr>
                <a:schemeClr val="accent3"/>
              </a:buClr>
              <a:buFont typeface="Noto Sans Symbols"/>
              <a:buNone/>
              <a:defRPr sz="2400" b="1" i="0" u="none" strike="noStrike" cap="none">
                <a:solidFill>
                  <a:schemeClr val="dk2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L="640080" marR="0" lvl="1" indent="-259080" algn="l" rtl="0">
              <a:spcBef>
                <a:spcPts val="400"/>
              </a:spcBef>
              <a:buClr>
                <a:schemeClr val="accent1"/>
              </a:buClr>
              <a:buFont typeface="Noto Sans Symbols"/>
              <a:buNone/>
              <a:defRPr sz="2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L="914400" marR="0" lvl="2" indent="-254000" algn="l" rtl="0">
              <a:spcBef>
                <a:spcPts val="360"/>
              </a:spcBef>
              <a:buClr>
                <a:schemeClr val="accent2"/>
              </a:buClr>
              <a:buFont typeface="Noto Sans Symbols"/>
              <a:buNone/>
              <a:defRPr sz="18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L="1188720" marR="0" lvl="3" indent="-210819" algn="l" rtl="0">
              <a:spcBef>
                <a:spcPts val="320"/>
              </a:spcBef>
              <a:buClr>
                <a:schemeClr val="accent3"/>
              </a:buClr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L="1463040" marR="0" lvl="4" indent="-218439" algn="l" rtl="0">
              <a:spcBef>
                <a:spcPts val="320"/>
              </a:spcBef>
              <a:buClr>
                <a:schemeClr val="accent4"/>
              </a:buClr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L="1737360" marR="0" lvl="5" indent="-121920" algn="l" rtl="0">
              <a:spcBef>
                <a:spcPts val="360"/>
              </a:spcBef>
              <a:buClr>
                <a:schemeClr val="accent5"/>
              </a:buClr>
              <a:buSzPct val="79999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L="1920240" marR="0" lvl="6" indent="-111760" algn="l" rtl="0">
              <a:spcBef>
                <a:spcPts val="320"/>
              </a:spcBef>
              <a:buClr>
                <a:schemeClr val="accent6"/>
              </a:buClr>
              <a:buSzPct val="80000"/>
              <a:buFont typeface="Noto Sans Symbols"/>
              <a:buChar char="●"/>
              <a:defRPr sz="16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L="2194560" marR="0" lvl="7" indent="-86360" algn="l" rtl="0">
              <a:spcBef>
                <a:spcPts val="320"/>
              </a:spcBef>
              <a:buClr>
                <a:schemeClr val="dk2"/>
              </a:buClr>
              <a:buSzPct val="100000"/>
              <a:buFont typeface="Merriweather"/>
              <a:buChar char="•"/>
              <a:defRPr sz="16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L="2468880" marR="0" lvl="8" indent="-93979" algn="l" rtl="0">
              <a:spcBef>
                <a:spcPts val="280"/>
              </a:spcBef>
              <a:buClr>
                <a:schemeClr val="dk2"/>
              </a:buClr>
              <a:buSzPct val="100000"/>
              <a:buFont typeface="Merriweather"/>
              <a:buChar char="•"/>
              <a:defRPr sz="14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body" idx="2"/>
          </p:nvPr>
        </p:nvSpPr>
        <p:spPr>
          <a:xfrm>
            <a:off x="4645025" y="1859757"/>
            <a:ext cx="4041774" cy="654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480"/>
              </a:spcBef>
              <a:buClr>
                <a:schemeClr val="accent3"/>
              </a:buClr>
              <a:buFont typeface="Noto Sans Symbols"/>
              <a:buNone/>
              <a:defRPr sz="2400" b="1" i="0" u="none" strike="noStrike" cap="none">
                <a:solidFill>
                  <a:schemeClr val="dk2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L="640080" marR="0" lvl="1" indent="-259080" algn="l" rtl="0">
              <a:spcBef>
                <a:spcPts val="400"/>
              </a:spcBef>
              <a:buClr>
                <a:schemeClr val="accent1"/>
              </a:buClr>
              <a:buFont typeface="Noto Sans Symbols"/>
              <a:buNone/>
              <a:defRPr sz="2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L="914400" marR="0" lvl="2" indent="-254000" algn="l" rtl="0">
              <a:spcBef>
                <a:spcPts val="360"/>
              </a:spcBef>
              <a:buClr>
                <a:schemeClr val="accent2"/>
              </a:buClr>
              <a:buFont typeface="Noto Sans Symbols"/>
              <a:buNone/>
              <a:defRPr sz="18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L="1188720" marR="0" lvl="3" indent="-210819" algn="l" rtl="0">
              <a:spcBef>
                <a:spcPts val="320"/>
              </a:spcBef>
              <a:buClr>
                <a:schemeClr val="accent3"/>
              </a:buClr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L="1463040" marR="0" lvl="4" indent="-218439" algn="l" rtl="0">
              <a:spcBef>
                <a:spcPts val="320"/>
              </a:spcBef>
              <a:buClr>
                <a:schemeClr val="accent4"/>
              </a:buClr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L="1737360" marR="0" lvl="5" indent="-121920" algn="l" rtl="0">
              <a:spcBef>
                <a:spcPts val="360"/>
              </a:spcBef>
              <a:buClr>
                <a:schemeClr val="accent5"/>
              </a:buClr>
              <a:buSzPct val="79999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L="1920240" marR="0" lvl="6" indent="-111760" algn="l" rtl="0">
              <a:spcBef>
                <a:spcPts val="320"/>
              </a:spcBef>
              <a:buClr>
                <a:schemeClr val="accent6"/>
              </a:buClr>
              <a:buSzPct val="80000"/>
              <a:buFont typeface="Noto Sans Symbols"/>
              <a:buChar char="●"/>
              <a:defRPr sz="16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L="2194560" marR="0" lvl="7" indent="-86360" algn="l" rtl="0">
              <a:spcBef>
                <a:spcPts val="320"/>
              </a:spcBef>
              <a:buClr>
                <a:schemeClr val="dk2"/>
              </a:buClr>
              <a:buSzPct val="100000"/>
              <a:buFont typeface="Merriweather"/>
              <a:buChar char="•"/>
              <a:defRPr sz="16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L="2468880" marR="0" lvl="8" indent="-93979" algn="l" rtl="0">
              <a:spcBef>
                <a:spcPts val="280"/>
              </a:spcBef>
              <a:buClr>
                <a:schemeClr val="dk2"/>
              </a:buClr>
              <a:buSzPct val="100000"/>
              <a:buFont typeface="Merriweather"/>
              <a:buChar char="•"/>
              <a:defRPr sz="14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body" idx="3"/>
          </p:nvPr>
        </p:nvSpPr>
        <p:spPr>
          <a:xfrm>
            <a:off x="457200" y="2514600"/>
            <a:ext cx="4040187" cy="384572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74320" marR="0" lvl="0" indent="-141605" algn="l" rtl="0">
              <a:spcBef>
                <a:spcPts val="440"/>
              </a:spcBef>
              <a:buClr>
                <a:schemeClr val="accent3"/>
              </a:buClr>
              <a:buSzPct val="95000"/>
              <a:buFont typeface="Noto Sans Symbols"/>
              <a:buChar char="●"/>
              <a:defRPr sz="22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L="640080" marR="0" lvl="1" indent="-151130" algn="l" rtl="0">
              <a:spcBef>
                <a:spcPts val="400"/>
              </a:spcBef>
              <a:buClr>
                <a:schemeClr val="accent1"/>
              </a:buClr>
              <a:buSzPct val="85000"/>
              <a:buFont typeface="Noto Sans Symbols"/>
              <a:buChar char="●"/>
              <a:defRPr sz="20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L="914400" marR="0" lvl="2" indent="-173990" algn="l" rtl="0">
              <a:spcBef>
                <a:spcPts val="360"/>
              </a:spcBef>
              <a:buClr>
                <a:schemeClr val="accent2"/>
              </a:buClr>
              <a:buSzPct val="70000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L="1188720" marR="0" lvl="3" indent="-144780" algn="l" rtl="0">
              <a:spcBef>
                <a:spcPts val="320"/>
              </a:spcBef>
              <a:buClr>
                <a:schemeClr val="accent3"/>
              </a:buClr>
              <a:buSzPct val="64999"/>
              <a:buFont typeface="Noto Sans Symbols"/>
              <a:buChar char="●"/>
              <a:defRPr sz="16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L="1463040" marR="0" lvl="4" indent="-152400" algn="l" rtl="0">
              <a:spcBef>
                <a:spcPts val="320"/>
              </a:spcBef>
              <a:buClr>
                <a:schemeClr val="accent4"/>
              </a:buClr>
              <a:buSzPct val="64999"/>
              <a:buFont typeface="Noto Sans Symbols"/>
              <a:buChar char="●"/>
              <a:defRPr sz="16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L="1737360" marR="0" lvl="5" indent="-121920" algn="l" rtl="0">
              <a:spcBef>
                <a:spcPts val="360"/>
              </a:spcBef>
              <a:buClr>
                <a:schemeClr val="accent5"/>
              </a:buClr>
              <a:buSzPct val="79999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L="1920240" marR="0" lvl="6" indent="-111760" algn="l" rtl="0">
              <a:spcBef>
                <a:spcPts val="320"/>
              </a:spcBef>
              <a:buClr>
                <a:schemeClr val="accent6"/>
              </a:buClr>
              <a:buSzPct val="80000"/>
              <a:buFont typeface="Noto Sans Symbols"/>
              <a:buChar char="●"/>
              <a:defRPr sz="16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L="2194560" marR="0" lvl="7" indent="-86360" algn="l" rtl="0">
              <a:spcBef>
                <a:spcPts val="320"/>
              </a:spcBef>
              <a:buClr>
                <a:schemeClr val="dk2"/>
              </a:buClr>
              <a:buSzPct val="100000"/>
              <a:buFont typeface="Merriweather"/>
              <a:buChar char="•"/>
              <a:defRPr sz="16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L="2468880" marR="0" lvl="8" indent="-93979" algn="l" rtl="0">
              <a:spcBef>
                <a:spcPts val="280"/>
              </a:spcBef>
              <a:buClr>
                <a:schemeClr val="dk2"/>
              </a:buClr>
              <a:buSzPct val="100000"/>
              <a:buFont typeface="Merriweather"/>
              <a:buChar char="•"/>
              <a:defRPr sz="14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body" idx="4"/>
          </p:nvPr>
        </p:nvSpPr>
        <p:spPr>
          <a:xfrm>
            <a:off x="4645025" y="2514600"/>
            <a:ext cx="4041774" cy="384572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74320" marR="0" lvl="0" indent="-141605" algn="l" rtl="0">
              <a:spcBef>
                <a:spcPts val="440"/>
              </a:spcBef>
              <a:buClr>
                <a:schemeClr val="accent3"/>
              </a:buClr>
              <a:buSzPct val="95000"/>
              <a:buFont typeface="Noto Sans Symbols"/>
              <a:buChar char="●"/>
              <a:defRPr sz="22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L="640080" marR="0" lvl="1" indent="-151130" algn="l" rtl="0">
              <a:spcBef>
                <a:spcPts val="400"/>
              </a:spcBef>
              <a:buClr>
                <a:schemeClr val="accent1"/>
              </a:buClr>
              <a:buSzPct val="85000"/>
              <a:buFont typeface="Noto Sans Symbols"/>
              <a:buChar char="●"/>
              <a:defRPr sz="20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L="914400" marR="0" lvl="2" indent="-173990" algn="l" rtl="0">
              <a:spcBef>
                <a:spcPts val="360"/>
              </a:spcBef>
              <a:buClr>
                <a:schemeClr val="accent2"/>
              </a:buClr>
              <a:buSzPct val="70000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L="1188720" marR="0" lvl="3" indent="-144780" algn="l" rtl="0">
              <a:spcBef>
                <a:spcPts val="320"/>
              </a:spcBef>
              <a:buClr>
                <a:schemeClr val="accent3"/>
              </a:buClr>
              <a:buSzPct val="64999"/>
              <a:buFont typeface="Noto Sans Symbols"/>
              <a:buChar char="●"/>
              <a:defRPr sz="16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L="1463040" marR="0" lvl="4" indent="-152400" algn="l" rtl="0">
              <a:spcBef>
                <a:spcPts val="320"/>
              </a:spcBef>
              <a:buClr>
                <a:schemeClr val="accent4"/>
              </a:buClr>
              <a:buSzPct val="64999"/>
              <a:buFont typeface="Noto Sans Symbols"/>
              <a:buChar char="●"/>
              <a:defRPr sz="16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L="1737360" marR="0" lvl="5" indent="-121920" algn="l" rtl="0">
              <a:spcBef>
                <a:spcPts val="360"/>
              </a:spcBef>
              <a:buClr>
                <a:schemeClr val="accent5"/>
              </a:buClr>
              <a:buSzPct val="79999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L="1920240" marR="0" lvl="6" indent="-111760" algn="l" rtl="0">
              <a:spcBef>
                <a:spcPts val="320"/>
              </a:spcBef>
              <a:buClr>
                <a:schemeClr val="accent6"/>
              </a:buClr>
              <a:buSzPct val="80000"/>
              <a:buFont typeface="Noto Sans Symbols"/>
              <a:buChar char="●"/>
              <a:defRPr sz="16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L="2194560" marR="0" lvl="7" indent="-86360" algn="l" rtl="0">
              <a:spcBef>
                <a:spcPts val="320"/>
              </a:spcBef>
              <a:buClr>
                <a:schemeClr val="dk2"/>
              </a:buClr>
              <a:buSzPct val="100000"/>
              <a:buFont typeface="Merriweather"/>
              <a:buChar char="•"/>
              <a:defRPr sz="16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L="2468880" marR="0" lvl="8" indent="-93979" algn="l" rtl="0">
              <a:spcBef>
                <a:spcPts val="280"/>
              </a:spcBef>
              <a:buClr>
                <a:schemeClr val="dk2"/>
              </a:buClr>
              <a:buSzPct val="100000"/>
              <a:buFont typeface="Merriweather"/>
              <a:buChar char="•"/>
              <a:defRPr sz="14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ftr" idx="11"/>
          </p:nvPr>
        </p:nvSpPr>
        <p:spPr>
          <a:xfrm>
            <a:off x="2667000" y="6356350"/>
            <a:ext cx="3352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sldNum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035C75"/>
                </a:solidFill>
                <a:latin typeface="Merriweather"/>
                <a:ea typeface="Merriweather"/>
                <a:cs typeface="Merriweather"/>
                <a:sym typeface="Merriweather"/>
              </a:rPr>
              <a:t>‹#›</a:t>
            </a:fld>
            <a:endParaRPr lang="en-US" sz="1200">
              <a:solidFill>
                <a:srgbClr val="035C75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 txBox="1">
            <a:spLocks noGrp="1"/>
          </p:cNvSpPr>
          <p:nvPr>
            <p:ph type="title"/>
          </p:nvPr>
        </p:nvSpPr>
        <p:spPr>
          <a:xfrm>
            <a:off x="685800" y="514352"/>
            <a:ext cx="2743199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dk2"/>
              </a:buClr>
              <a:buFont typeface="Calibri"/>
              <a:buNone/>
              <a:defRPr sz="26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body" idx="1"/>
          </p:nvPr>
        </p:nvSpPr>
        <p:spPr>
          <a:xfrm>
            <a:off x="685800" y="1676400"/>
            <a:ext cx="2743199" cy="4572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280"/>
              </a:spcBef>
              <a:buClr>
                <a:schemeClr val="accent3"/>
              </a:buClr>
              <a:buFont typeface="Noto Sans Symbols"/>
              <a:buNone/>
              <a:defRPr sz="14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L="640080" marR="0" lvl="1" indent="-5080" algn="l" rtl="0">
              <a:spcBef>
                <a:spcPts val="240"/>
              </a:spcBef>
              <a:buClr>
                <a:schemeClr val="accent1"/>
              </a:buClr>
              <a:buFont typeface="Noto Sans Symbols"/>
              <a:buNone/>
              <a:defRPr sz="12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L="914400" marR="0" lvl="2" indent="0" algn="l" rtl="0">
              <a:spcBef>
                <a:spcPts val="200"/>
              </a:spcBef>
              <a:buClr>
                <a:schemeClr val="accent2"/>
              </a:buClr>
              <a:buFont typeface="Noto Sans Symbols"/>
              <a:buNone/>
              <a:defRPr sz="10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L="1188720" marR="0" lvl="3" indent="-7619" algn="l" rtl="0">
              <a:spcBef>
                <a:spcPts val="180"/>
              </a:spcBef>
              <a:buClr>
                <a:schemeClr val="accent3"/>
              </a:buClr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L="1463040" marR="0" lvl="4" indent="-2539" algn="l" rtl="0">
              <a:spcBef>
                <a:spcPts val="180"/>
              </a:spcBef>
              <a:buClr>
                <a:schemeClr val="accent4"/>
              </a:buClr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L="1737360" marR="0" lvl="5" indent="-121920" algn="l" rtl="0">
              <a:spcBef>
                <a:spcPts val="360"/>
              </a:spcBef>
              <a:buClr>
                <a:schemeClr val="accent5"/>
              </a:buClr>
              <a:buSzPct val="79999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L="1920240" marR="0" lvl="6" indent="-111760" algn="l" rtl="0">
              <a:spcBef>
                <a:spcPts val="320"/>
              </a:spcBef>
              <a:buClr>
                <a:schemeClr val="accent6"/>
              </a:buClr>
              <a:buSzPct val="80000"/>
              <a:buFont typeface="Noto Sans Symbols"/>
              <a:buChar char="●"/>
              <a:defRPr sz="16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L="2194560" marR="0" lvl="7" indent="-86360" algn="l" rtl="0">
              <a:spcBef>
                <a:spcPts val="320"/>
              </a:spcBef>
              <a:buClr>
                <a:schemeClr val="dk2"/>
              </a:buClr>
              <a:buSzPct val="100000"/>
              <a:buFont typeface="Merriweather"/>
              <a:buChar char="•"/>
              <a:defRPr sz="16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L="2468880" marR="0" lvl="8" indent="-93979" algn="l" rtl="0">
              <a:spcBef>
                <a:spcPts val="280"/>
              </a:spcBef>
              <a:buClr>
                <a:schemeClr val="dk2"/>
              </a:buClr>
              <a:buSzPct val="100000"/>
              <a:buFont typeface="Merriweather"/>
              <a:buChar char="•"/>
              <a:defRPr sz="14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body" idx="2"/>
          </p:nvPr>
        </p:nvSpPr>
        <p:spPr>
          <a:xfrm>
            <a:off x="3575050" y="1676400"/>
            <a:ext cx="5111750" cy="4572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74320" marR="0" lvl="0" indent="-105410" algn="l" rtl="0">
              <a:spcBef>
                <a:spcPts val="560"/>
              </a:spcBef>
              <a:buClr>
                <a:schemeClr val="accent3"/>
              </a:buClr>
              <a:buSzPct val="95000"/>
              <a:buFont typeface="Noto Sans Symbols"/>
              <a:buChar char="●"/>
              <a:defRPr sz="28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L="640080" marR="0" lvl="1" indent="-118745" algn="l" rtl="0">
              <a:spcBef>
                <a:spcPts val="520"/>
              </a:spcBef>
              <a:buClr>
                <a:schemeClr val="accent1"/>
              </a:buClr>
              <a:buSzPct val="85000"/>
              <a:buFont typeface="Noto Sans Symbols"/>
              <a:buChar char="●"/>
              <a:defRPr sz="26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L="914400" marR="0" lvl="2" indent="-147319" algn="l" rtl="0">
              <a:spcBef>
                <a:spcPts val="480"/>
              </a:spcBef>
              <a:buClr>
                <a:schemeClr val="accent2"/>
              </a:buClr>
              <a:buSzPct val="70000"/>
              <a:buFont typeface="Noto Sans Symbols"/>
              <a:buChar char="●"/>
              <a:defRPr sz="24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L="1188720" marR="0" lvl="3" indent="-128269" algn="l" rtl="0">
              <a:spcBef>
                <a:spcPts val="400"/>
              </a:spcBef>
              <a:buClr>
                <a:schemeClr val="accent3"/>
              </a:buClr>
              <a:buSzPct val="64999"/>
              <a:buFont typeface="Noto Sans Symbols"/>
              <a:buChar char="●"/>
              <a:defRPr sz="20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L="1463040" marR="0" lvl="4" indent="-144144" algn="l" rtl="0">
              <a:spcBef>
                <a:spcPts val="360"/>
              </a:spcBef>
              <a:buClr>
                <a:schemeClr val="accent4"/>
              </a:buClr>
              <a:buSzPct val="64999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L="1737360" marR="0" lvl="5" indent="-121920" algn="l" rtl="0">
              <a:spcBef>
                <a:spcPts val="360"/>
              </a:spcBef>
              <a:buClr>
                <a:schemeClr val="accent5"/>
              </a:buClr>
              <a:buSzPct val="79999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L="1920240" marR="0" lvl="6" indent="-111760" algn="l" rtl="0">
              <a:spcBef>
                <a:spcPts val="320"/>
              </a:spcBef>
              <a:buClr>
                <a:schemeClr val="accent6"/>
              </a:buClr>
              <a:buSzPct val="80000"/>
              <a:buFont typeface="Noto Sans Symbols"/>
              <a:buChar char="●"/>
              <a:defRPr sz="16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L="2194560" marR="0" lvl="7" indent="-86360" algn="l" rtl="0">
              <a:spcBef>
                <a:spcPts val="320"/>
              </a:spcBef>
              <a:buClr>
                <a:schemeClr val="dk2"/>
              </a:buClr>
              <a:buSzPct val="100000"/>
              <a:buFont typeface="Merriweather"/>
              <a:buChar char="•"/>
              <a:defRPr sz="16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L="2468880" marR="0" lvl="8" indent="-93979" algn="l" rtl="0">
              <a:spcBef>
                <a:spcPts val="280"/>
              </a:spcBef>
              <a:buClr>
                <a:schemeClr val="dk2"/>
              </a:buClr>
              <a:buSzPct val="100000"/>
              <a:buFont typeface="Merriweather"/>
              <a:buChar char="•"/>
              <a:defRPr sz="14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ftr" idx="11"/>
          </p:nvPr>
        </p:nvSpPr>
        <p:spPr>
          <a:xfrm>
            <a:off x="2667000" y="6356350"/>
            <a:ext cx="3352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sldNum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035C75"/>
                </a:solidFill>
                <a:latin typeface="Merriweather"/>
                <a:ea typeface="Merriweather"/>
                <a:cs typeface="Merriweather"/>
                <a:sym typeface="Merriweather"/>
              </a:rPr>
              <a:t>‹#›</a:t>
            </a:fld>
            <a:endParaRPr lang="en-US" sz="1200">
              <a:solidFill>
                <a:srgbClr val="035C75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3">
            <a:alphaModFix/>
          </a:blip>
          <a:tile tx="0" ty="0" sx="65000" sy="65000" flip="none" algn="tl"/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>
            <a:off x="-9525" y="-7144"/>
            <a:ext cx="9163049" cy="10414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24" y="365"/>
                </a:moveTo>
                <a:lnTo>
                  <a:pt x="52848" y="0"/>
                </a:lnTo>
                <a:cubicBezTo>
                  <a:pt x="57089" y="18475"/>
                  <a:pt x="79584" y="67134"/>
                  <a:pt x="90935" y="67134"/>
                </a:cubicBezTo>
                <a:cubicBezTo>
                  <a:pt x="102286" y="67134"/>
                  <a:pt x="114885" y="27804"/>
                  <a:pt x="119875" y="10060"/>
                </a:cubicBezTo>
                <a:lnTo>
                  <a:pt x="120000" y="38963"/>
                </a:lnTo>
                <a:cubicBezTo>
                  <a:pt x="117879" y="47012"/>
                  <a:pt x="104282" y="80670"/>
                  <a:pt x="89438" y="80304"/>
                </a:cubicBezTo>
                <a:cubicBezTo>
                  <a:pt x="74594" y="79939"/>
                  <a:pt x="45841" y="30182"/>
                  <a:pt x="30935" y="36768"/>
                </a:cubicBezTo>
                <a:cubicBezTo>
                  <a:pt x="15592" y="38231"/>
                  <a:pt x="5613" y="88170"/>
                  <a:pt x="0" y="120000"/>
                </a:cubicBezTo>
                <a:lnTo>
                  <a:pt x="124" y="365"/>
                </a:lnTo>
                <a:close/>
              </a:path>
            </a:pathLst>
          </a:custGeom>
          <a:gradFill>
            <a:gsLst>
              <a:gs pos="0">
                <a:srgbClr val="0079AD">
                  <a:alpha val="44705"/>
                </a:srgbClr>
              </a:gs>
              <a:gs pos="100000">
                <a:srgbClr val="00E9F7">
                  <a:alpha val="54901"/>
                </a:srgbClr>
              </a:gs>
            </a:gsLst>
            <a:lin ang="5400000" scaled="0"/>
          </a:gra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1" name="Shape 11"/>
          <p:cNvSpPr/>
          <p:nvPr/>
        </p:nvSpPr>
        <p:spPr>
          <a:xfrm>
            <a:off x="4381500" y="-7144"/>
            <a:ext cx="4762499" cy="638174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cubicBezTo>
                  <a:pt x="6960" y="20571"/>
                  <a:pt x="46720" y="107495"/>
                  <a:pt x="66720" y="113747"/>
                </a:cubicBezTo>
                <a:cubicBezTo>
                  <a:pt x="86720" y="120000"/>
                  <a:pt x="111120" y="56268"/>
                  <a:pt x="120000" y="37512"/>
                </a:cubicBezTo>
                <a:lnTo>
                  <a:pt x="120000" y="121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ABB4">
                  <a:alpha val="29803"/>
                </a:srgbClr>
              </a:gs>
              <a:gs pos="80000">
                <a:srgbClr val="0099E4">
                  <a:alpha val="44705"/>
                </a:srgbClr>
              </a:gs>
              <a:gs pos="100000">
                <a:srgbClr val="0099E4">
                  <a:alpha val="44705"/>
                </a:srgbClr>
              </a:gs>
            </a:gsLst>
            <a:lin ang="5400000" scaled="0"/>
          </a:gra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2" name="Shape 12"/>
          <p:cNvSpPr txBox="1">
            <a:spLocks noGrp="1"/>
          </p:cNvSpPr>
          <p:nvPr>
            <p:ph type="title"/>
          </p:nvPr>
        </p:nvSpPr>
        <p:spPr>
          <a:xfrm>
            <a:off x="457200" y="70408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dk2"/>
              </a:buClr>
              <a:buFont typeface="Calibri"/>
              <a:buNone/>
              <a:defRPr sz="5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74320" marR="0" lvl="0" indent="-117475" algn="l" rtl="0">
              <a:spcBef>
                <a:spcPts val="520"/>
              </a:spcBef>
              <a:buClr>
                <a:schemeClr val="accent3"/>
              </a:buClr>
              <a:buSzPct val="95000"/>
              <a:buFont typeface="Noto Sans Symbols"/>
              <a:buChar char="●"/>
              <a:defRPr sz="26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L="640080" marR="0" lvl="1" indent="-129540" algn="l" rtl="0">
              <a:spcBef>
                <a:spcPts val="480"/>
              </a:spcBef>
              <a:buClr>
                <a:schemeClr val="accent1"/>
              </a:buClr>
              <a:buSzPct val="85000"/>
              <a:buFont typeface="Noto Sans Symbols"/>
              <a:buChar char="●"/>
              <a:defRPr sz="24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L="914400" marR="0" lvl="2" indent="-160655" algn="l" rtl="0">
              <a:spcBef>
                <a:spcPts val="420"/>
              </a:spcBef>
              <a:buClr>
                <a:schemeClr val="accent2"/>
              </a:buClr>
              <a:buSzPct val="70000"/>
              <a:buFont typeface="Noto Sans Symbols"/>
              <a:buChar char="●"/>
              <a:defRPr sz="21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L="1188720" marR="0" lvl="3" indent="-128269" algn="l" rtl="0">
              <a:spcBef>
                <a:spcPts val="400"/>
              </a:spcBef>
              <a:buClr>
                <a:schemeClr val="accent3"/>
              </a:buClr>
              <a:buSzPct val="64999"/>
              <a:buFont typeface="Noto Sans Symbols"/>
              <a:buChar char="●"/>
              <a:defRPr sz="20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L="1463040" marR="0" lvl="4" indent="-135889" algn="l" rtl="0">
              <a:spcBef>
                <a:spcPts val="400"/>
              </a:spcBef>
              <a:buClr>
                <a:schemeClr val="accent4"/>
              </a:buClr>
              <a:buSzPct val="64999"/>
              <a:buFont typeface="Noto Sans Symbols"/>
              <a:buChar char="●"/>
              <a:defRPr sz="20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L="1737360" marR="0" lvl="5" indent="-121920" algn="l" rtl="0">
              <a:spcBef>
                <a:spcPts val="360"/>
              </a:spcBef>
              <a:buClr>
                <a:schemeClr val="accent5"/>
              </a:buClr>
              <a:buSzPct val="79999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L="1920240" marR="0" lvl="6" indent="-111760" algn="l" rtl="0">
              <a:spcBef>
                <a:spcPts val="320"/>
              </a:spcBef>
              <a:buClr>
                <a:schemeClr val="accent6"/>
              </a:buClr>
              <a:buSzPct val="80000"/>
              <a:buFont typeface="Noto Sans Symbols"/>
              <a:buChar char="●"/>
              <a:defRPr sz="16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L="2194560" marR="0" lvl="7" indent="-86360" algn="l" rtl="0">
              <a:spcBef>
                <a:spcPts val="320"/>
              </a:spcBef>
              <a:buClr>
                <a:schemeClr val="dk2"/>
              </a:buClr>
              <a:buSzPct val="100000"/>
              <a:buFont typeface="Merriweather"/>
              <a:buChar char="•"/>
              <a:defRPr sz="16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L="2468880" marR="0" lvl="8" indent="-93979" algn="l" rtl="0">
              <a:spcBef>
                <a:spcPts val="280"/>
              </a:spcBef>
              <a:buClr>
                <a:schemeClr val="dk2"/>
              </a:buClr>
              <a:buSzPct val="100000"/>
              <a:buFont typeface="Merriweather"/>
              <a:buChar char="•"/>
              <a:defRPr sz="14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035C75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ftr" idx="11"/>
          </p:nvPr>
        </p:nvSpPr>
        <p:spPr>
          <a:xfrm>
            <a:off x="2667000" y="6356350"/>
            <a:ext cx="3352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035C75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35C75"/>
                </a:solidFill>
                <a:latin typeface="Merriweather"/>
                <a:ea typeface="Merriweather"/>
                <a:cs typeface="Merriweather"/>
                <a:sym typeface="Merriweather"/>
              </a:rPr>
              <a:t>‹#›</a:t>
            </a:fld>
            <a:endParaRPr lang="en-US" sz="1200" b="0" i="0" u="none" strike="noStrike" cap="none">
              <a:solidFill>
                <a:srgbClr val="035C75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grpSp>
        <p:nvGrpSpPr>
          <p:cNvPr id="17" name="Shape 17"/>
          <p:cNvGrpSpPr/>
          <p:nvPr/>
        </p:nvGrpSpPr>
        <p:grpSpPr>
          <a:xfrm>
            <a:off x="-29294" y="-16113"/>
            <a:ext cx="9198255" cy="1086266"/>
            <a:chOff x="-29322" y="-1971"/>
            <a:chExt cx="9198255" cy="1086266"/>
          </a:xfrm>
        </p:grpSpPr>
        <p:sp>
          <p:nvSpPr>
            <p:cNvPr id="18" name="Shape 18"/>
            <p:cNvSpPr/>
            <p:nvPr/>
          </p:nvSpPr>
          <p:spPr>
            <a:xfrm rot="-164308">
              <a:off x="-19044" y="216549"/>
              <a:ext cx="9163050" cy="64922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09876"/>
                  </a:moveTo>
                  <a:cubicBezTo>
                    <a:pt x="5862" y="83943"/>
                    <a:pt x="19189" y="31279"/>
                    <a:pt x="33430" y="32075"/>
                  </a:cubicBezTo>
                  <a:cubicBezTo>
                    <a:pt x="47671" y="32872"/>
                    <a:pt x="71018" y="120000"/>
                    <a:pt x="85446" y="114654"/>
                  </a:cubicBezTo>
                  <a:cubicBezTo>
                    <a:pt x="99875" y="109308"/>
                    <a:pt x="112806" y="23886"/>
                    <a:pt x="120000" y="0"/>
                  </a:cubicBezTo>
                </a:path>
              </a:pathLst>
            </a:custGeom>
            <a:noFill/>
            <a:ln w="10775" cap="flat" cmpd="sng">
              <a:solidFill>
                <a:srgbClr val="09B6BE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endParaRPr>
            </a:p>
          </p:txBody>
        </p:sp>
        <p:sp>
          <p:nvSpPr>
            <p:cNvPr id="19" name="Shape 19"/>
            <p:cNvSpPr/>
            <p:nvPr/>
          </p:nvSpPr>
          <p:spPr>
            <a:xfrm rot="-164308">
              <a:off x="-14309" y="290002"/>
              <a:ext cx="9175812" cy="53035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02857"/>
                  </a:moveTo>
                  <a:cubicBezTo>
                    <a:pt x="5681" y="90913"/>
                    <a:pt x="19791" y="30070"/>
                    <a:pt x="34089" y="32037"/>
                  </a:cubicBezTo>
                  <a:cubicBezTo>
                    <a:pt x="48387" y="34004"/>
                    <a:pt x="71467" y="120000"/>
                    <a:pt x="85785" y="114660"/>
                  </a:cubicBezTo>
                  <a:cubicBezTo>
                    <a:pt x="100104" y="109320"/>
                    <a:pt x="112882" y="23887"/>
                    <a:pt x="120000" y="0"/>
                  </a:cubicBezTo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endParaRPr>
            </a:p>
          </p:txBody>
        </p:sp>
      </p:grp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JPG"/><Relationship Id="rId5" Type="http://schemas.openxmlformats.org/officeDocument/2006/relationships/image" Target="../media/image25.png"/><Relationship Id="rId4" Type="http://schemas.openxmlformats.org/officeDocument/2006/relationships/image" Target="../media/image2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jpg"/><Relationship Id="rId5" Type="http://schemas.openxmlformats.org/officeDocument/2006/relationships/image" Target="../media/image3.jpg"/><Relationship Id="rId4" Type="http://schemas.openxmlformats.org/officeDocument/2006/relationships/image" Target="../media/image28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g"/><Relationship Id="rId3" Type="http://schemas.openxmlformats.org/officeDocument/2006/relationships/image" Target="../media/image45.jpg"/><Relationship Id="rId7" Type="http://schemas.openxmlformats.org/officeDocument/2006/relationships/image" Target="../media/image15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g"/><Relationship Id="rId5" Type="http://schemas.openxmlformats.org/officeDocument/2006/relationships/image" Target="../media/image14.gif"/><Relationship Id="rId10" Type="http://schemas.openxmlformats.org/officeDocument/2006/relationships/image" Target="../media/image49.png"/><Relationship Id="rId4" Type="http://schemas.openxmlformats.org/officeDocument/2006/relationships/image" Target="../media/image46.jpg"/><Relationship Id="rId9" Type="http://schemas.openxmlformats.org/officeDocument/2006/relationships/image" Target="../media/image4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image" Target="../media/image13.jpg"/><Relationship Id="rId7" Type="http://schemas.openxmlformats.org/officeDocument/2006/relationships/image" Target="../media/image16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gif"/><Relationship Id="rId5" Type="http://schemas.openxmlformats.org/officeDocument/2006/relationships/image" Target="../media/image14.gif"/><Relationship Id="rId4" Type="http://schemas.openxmlformats.org/officeDocument/2006/relationships/image" Target="../media/image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305799" cy="914400"/>
          </a:xfrm>
          <a:prstGeom prst="rect">
            <a:avLst/>
          </a:prstGeom>
          <a:noFill/>
          <a:ln>
            <a:noFill/>
          </a:ln>
        </p:spPr>
        <p:txBody>
          <a:bodyPr lIns="0" tIns="4570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2"/>
              </a:buClr>
              <a:buSzPct val="25000"/>
              <a:buFont typeface="Calibri"/>
              <a:buNone/>
            </a:pPr>
            <a:r>
              <a:rPr lang="en-US" sz="4500" b="1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NOAA Aircraft Operations Center</a:t>
            </a:r>
          </a:p>
        </p:txBody>
      </p:sp>
      <p:sp>
        <p:nvSpPr>
          <p:cNvPr id="99" name="Shape 99"/>
          <p:cNvSpPr txBox="1"/>
          <p:nvPr/>
        </p:nvSpPr>
        <p:spPr>
          <a:xfrm>
            <a:off x="384717" y="905107"/>
            <a:ext cx="7854696" cy="1981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74320" marR="0" lvl="0" indent="-27432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600" b="1" i="0" u="none" strike="noStrike" cap="none" dirty="0" smtClean="0">
                <a:solidFill>
                  <a:srgbClr val="105964"/>
                </a:solidFill>
                <a:latin typeface="Merriweather"/>
                <a:ea typeface="Merriweather"/>
                <a:cs typeface="Merriweather"/>
                <a:sym typeface="Merriweather"/>
              </a:rPr>
              <a:t>Lakeland, Florida</a:t>
            </a:r>
          </a:p>
          <a:p>
            <a:pPr marL="274320" marR="0" lvl="0" indent="-27432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600" b="1" i="0" u="none" strike="noStrike" cap="none" dirty="0" smtClean="0">
                <a:solidFill>
                  <a:srgbClr val="105964"/>
                </a:solidFill>
                <a:latin typeface="Merriweather"/>
                <a:ea typeface="Merriweather"/>
                <a:cs typeface="Merriweather"/>
                <a:sym typeface="Merriweather"/>
              </a:rPr>
              <a:t> Richard Henning, Flight Meteorologist</a:t>
            </a:r>
          </a:p>
          <a:p>
            <a:pPr marL="274320" marR="0" lvl="0" indent="-27432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600" b="1" dirty="0" smtClean="0">
                <a:solidFill>
                  <a:srgbClr val="105964"/>
                </a:solidFill>
                <a:latin typeface="Merriweather"/>
                <a:ea typeface="Merriweather"/>
                <a:cs typeface="Merriweather"/>
                <a:sym typeface="Merriweather"/>
              </a:rPr>
              <a:t>Welcome </a:t>
            </a:r>
            <a:r>
              <a:rPr lang="en-US" sz="2600" b="1" dirty="0" smtClean="0">
                <a:solidFill>
                  <a:srgbClr val="105964"/>
                </a:solidFill>
                <a:latin typeface="Merriweather"/>
                <a:ea typeface="Merriweather"/>
                <a:cs typeface="Merriweather"/>
                <a:sym typeface="Merriweather"/>
              </a:rPr>
              <a:t>Korean Meteorological Administration</a:t>
            </a:r>
            <a:endParaRPr lang="en-US" sz="2600" b="1" i="0" u="none" strike="noStrike" cap="none" dirty="0">
              <a:solidFill>
                <a:srgbClr val="105964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100" name="Shape 100" descr="p3-gulfstream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4800" y="2487059"/>
            <a:ext cx="4495800" cy="34565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Shape 101" descr="aOC Logos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2400" y="6019800"/>
            <a:ext cx="1833153" cy="609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Shape 102" descr="C:\Users\kevind\Desktop\Kevins Docs\PAO\GCHAT 2016\Posters\Graphics\NOAA-Logo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05400" y="2514600"/>
            <a:ext cx="3505200" cy="350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Shape 147" descr="aOC Logos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8600" y="6019800"/>
            <a:ext cx="1833153" cy="609599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Shape 148"/>
          <p:cNvSpPr txBox="1"/>
          <p:nvPr/>
        </p:nvSpPr>
        <p:spPr>
          <a:xfrm>
            <a:off x="76200" y="304800"/>
            <a:ext cx="4955574" cy="34700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2"/>
              </a:buClr>
              <a:buSzPct val="25000"/>
              <a:buFont typeface="Calibri"/>
              <a:buNone/>
            </a:pPr>
            <a:r>
              <a:rPr lang="en-US" sz="2800" b="1" dirty="0" smtClean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The </a:t>
            </a:r>
            <a:r>
              <a:rPr lang="en-US" sz="2800" b="1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v</a:t>
            </a:r>
            <a:r>
              <a:rPr lang="en-US" sz="2800" b="1" dirty="0" smtClean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iew from inside the eye a Hurricane</a:t>
            </a:r>
            <a:endParaRPr lang="en-US" sz="2800" b="1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" name="Shape 149"/>
          <p:cNvSpPr txBox="1"/>
          <p:nvPr/>
        </p:nvSpPr>
        <p:spPr>
          <a:xfrm>
            <a:off x="6926" y="1504879"/>
            <a:ext cx="3726874" cy="217932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95000"/>
            </a:pPr>
            <a:endParaRPr lang="en-US" sz="1300" dirty="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274320" marR="0" lvl="0" indent="-274320" algn="l" rtl="0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Font typeface="Noto Sans Symbols"/>
              <a:buNone/>
            </a:pPr>
            <a:endParaRPr sz="2600" dirty="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274320" marR="0" lvl="0" indent="-274320" algn="l" rtl="0">
              <a:spcBef>
                <a:spcPts val="520"/>
              </a:spcBef>
              <a:buClr>
                <a:schemeClr val="accent3"/>
              </a:buClr>
              <a:buFont typeface="Noto Sans Symbols"/>
              <a:buNone/>
            </a:pPr>
            <a:endParaRPr sz="2600" dirty="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150" name="Shape 150" descr="Hurr-Katrina-Eye-Aug-05.jpg"/>
          <p:cNvPicPr preferRelativeResize="0"/>
          <p:nvPr/>
        </p:nvPicPr>
        <p:blipFill rotWithShape="1">
          <a:blip r:embed="rId4">
            <a:alphaModFix/>
          </a:blip>
          <a:srcRect t="27278"/>
          <a:stretch/>
        </p:blipFill>
        <p:spPr>
          <a:xfrm>
            <a:off x="76200" y="1162067"/>
            <a:ext cx="3765026" cy="3650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Shape 151" descr="C:\Users\kevind\Desktop\Kevins Docs\PAO\GCHAT 2016\Posters\Graphics\Inside the eye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257800" y="76200"/>
            <a:ext cx="3871332" cy="2927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800" y="3124200"/>
            <a:ext cx="5283200" cy="3733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2646" y="1162067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rgbClr val="FFFF00"/>
                </a:solidFill>
              </a:rPr>
              <a:t>KATRINA 2005</a:t>
            </a:r>
            <a:endParaRPr lang="en-US" sz="1800" b="1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82528" y="120134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rgbClr val="FFFF00"/>
                </a:solidFill>
              </a:rPr>
              <a:t>GEORGES 1998</a:t>
            </a:r>
            <a:endParaRPr lang="en-US" sz="1800" b="1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91200" y="3124200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rgbClr val="FFFF00"/>
                </a:solidFill>
              </a:rPr>
              <a:t>LANE (PACIFIC 2018)</a:t>
            </a:r>
            <a:endParaRPr lang="en-US" sz="18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Text Box 4"/>
          <p:cNvSpPr txBox="1">
            <a:spLocks noChangeArrowheads="1"/>
          </p:cNvSpPr>
          <p:nvPr/>
        </p:nvSpPr>
        <p:spPr bwMode="auto">
          <a:xfrm>
            <a:off x="2382838" y="152400"/>
            <a:ext cx="4057521" cy="400110"/>
          </a:xfrm>
          <a:prstGeom prst="rect">
            <a:avLst/>
          </a:prstGeom>
          <a:solidFill>
            <a:srgbClr val="33CC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000000"/>
                </a:solidFill>
                <a:ea typeface="ＭＳ Ｐゴシック" charset="-128"/>
              </a:rPr>
              <a:t>NOAA G-IV SP High Altitude Jet</a:t>
            </a:r>
          </a:p>
        </p:txBody>
      </p:sp>
      <p:pic>
        <p:nvPicPr>
          <p:cNvPr id="22532" name="Picture 5" descr="NOA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68235" y="5349875"/>
            <a:ext cx="1066800" cy="98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9144000" cy="466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Shape 117" descr="aOC Logos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2400" y="152400"/>
            <a:ext cx="1833153" cy="609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hape 116" descr="200px-Gonzo_logo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04800" y="3912026"/>
            <a:ext cx="1904999" cy="1266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50306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611" y="0"/>
            <a:ext cx="91576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548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 txBox="1">
            <a:spLocks noGrp="1"/>
          </p:cNvSpPr>
          <p:nvPr>
            <p:ph type="title"/>
          </p:nvPr>
        </p:nvSpPr>
        <p:spPr>
          <a:xfrm>
            <a:off x="609600" y="1176995"/>
            <a:ext cx="2212848" cy="1582620"/>
          </a:xfrm>
          <a:prstGeom prst="rect">
            <a:avLst/>
          </a:prstGeom>
          <a:noFill/>
          <a:ln>
            <a:noFill/>
          </a:ln>
        </p:spPr>
        <p:txBody>
          <a:bodyPr lIns="45700" tIns="45700" rIns="45700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2"/>
              </a:buClr>
              <a:buSzPct val="25000"/>
              <a:buFont typeface="Calibri"/>
              <a:buNone/>
            </a:pPr>
            <a:r>
              <a:rPr lang="en-US" sz="200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G-IV Radar</a:t>
            </a:r>
          </a:p>
        </p:txBody>
      </p:sp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609600" y="2828784"/>
            <a:ext cx="2209799" cy="2179320"/>
          </a:xfrm>
          <a:prstGeom prst="rect">
            <a:avLst/>
          </a:prstGeom>
          <a:noFill/>
          <a:ln>
            <a:noFill/>
          </a:ln>
        </p:spPr>
        <p:txBody>
          <a:bodyPr lIns="64000" tIns="45700" rIns="45700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25000"/>
              <a:buFont typeface="Noto Sans Symbols"/>
              <a:buNone/>
            </a:pPr>
            <a:r>
              <a:rPr lang="en-US" sz="1300" b="0" i="0" u="none" strike="noStrike" cap="none" dirty="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*Gonzo has 2 different </a:t>
            </a:r>
            <a:r>
              <a:rPr lang="en-US" sz="1300" b="0" i="0" u="none" strike="noStrike" cap="none" dirty="0" smtClean="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radar </a:t>
            </a:r>
            <a:r>
              <a:rPr lang="en-US" sz="1300" b="0" i="0" u="none" strike="noStrike" cap="none" dirty="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systems on board</a:t>
            </a:r>
          </a:p>
          <a:p>
            <a:pPr marL="0" marR="0" lvl="0" indent="0" algn="l" rtl="0">
              <a:spcBef>
                <a:spcPts val="250"/>
              </a:spcBef>
              <a:spcAft>
                <a:spcPts val="0"/>
              </a:spcAft>
              <a:buClr>
                <a:schemeClr val="accent3"/>
              </a:buClr>
              <a:buSzPct val="25000"/>
              <a:buFont typeface="Noto Sans Symbols"/>
              <a:buNone/>
            </a:pPr>
            <a:endParaRPr sz="1300" b="0" i="0" u="none" strike="noStrike" cap="none" dirty="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marR="0" lvl="0" indent="0" algn="l" rtl="0">
              <a:spcBef>
                <a:spcPts val="250"/>
              </a:spcBef>
              <a:spcAft>
                <a:spcPts val="0"/>
              </a:spcAft>
              <a:buClr>
                <a:schemeClr val="accent3"/>
              </a:buClr>
              <a:buSzPct val="25000"/>
              <a:buFont typeface="Noto Sans Symbols"/>
              <a:buNone/>
            </a:pPr>
            <a:r>
              <a:rPr lang="en-US" sz="1300" b="0" i="0" u="none" strike="noStrike" cap="none" dirty="0" smtClean="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*Dropsondes help forecasters </a:t>
            </a:r>
            <a:r>
              <a:rPr lang="en-US" sz="1300" b="0" i="0" u="none" strike="noStrike" cap="none" dirty="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predict where the storm is going </a:t>
            </a:r>
          </a:p>
          <a:p>
            <a:pPr marL="0" marR="0" lvl="0" indent="0" algn="l" rtl="0">
              <a:spcBef>
                <a:spcPts val="250"/>
              </a:spcBef>
              <a:spcAft>
                <a:spcPts val="0"/>
              </a:spcAft>
              <a:buClr>
                <a:schemeClr val="accent3"/>
              </a:buClr>
              <a:buSzPct val="25000"/>
              <a:buFont typeface="Noto Sans Symbols"/>
              <a:buNone/>
            </a:pPr>
            <a:endParaRPr sz="1300" b="0" i="0" u="none" strike="noStrike" cap="none" dirty="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marR="0" lvl="0" indent="0" algn="l" rtl="0">
              <a:spcBef>
                <a:spcPts val="250"/>
              </a:spcBef>
              <a:buClr>
                <a:schemeClr val="accent3"/>
              </a:buClr>
              <a:buSzPct val="25000"/>
              <a:buFont typeface="Noto Sans Symbols"/>
              <a:buNone/>
            </a:pPr>
            <a:r>
              <a:rPr lang="en-US" sz="1300" b="0" i="0" u="none" strike="noStrike" cap="none" dirty="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*Highly advanced Tail Doppler Radar (TDR) </a:t>
            </a:r>
          </a:p>
        </p:txBody>
      </p:sp>
      <p:pic>
        <p:nvPicPr>
          <p:cNvPr id="126" name="Shape 126" descr="aOC Logos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152400"/>
            <a:ext cx="1833153" cy="609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Shape 127"/>
          <p:cNvPicPr preferRelativeResize="0">
            <a:picLocks noGrp="1"/>
          </p:cNvPicPr>
          <p:nvPr>
            <p:ph type="pic" idx="2"/>
          </p:nvPr>
        </p:nvPicPr>
        <p:blipFill rotWithShape="1">
          <a:blip r:embed="rId4">
            <a:alphaModFix/>
          </a:blip>
          <a:srcRect t="18082" b="18081"/>
          <a:stretch/>
        </p:blipFill>
        <p:spPr>
          <a:xfrm rot="420000">
            <a:off x="3485792" y="1199516"/>
            <a:ext cx="4617719" cy="3931919"/>
          </a:xfrm>
          <a:prstGeom prst="rect">
            <a:avLst/>
          </a:prstGeom>
          <a:solidFill>
            <a:schemeClr val="lt2"/>
          </a:solidFill>
          <a:ln w="9525" cap="rnd" cmpd="sng">
            <a:solidFill>
              <a:srgbClr val="C0C0C0"/>
            </a:solidFill>
            <a:prstDash val="solid"/>
            <a:round/>
            <a:headEnd type="none" w="med" len="med"/>
            <a:tailEnd type="none" w="med" len="med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C:\Users\richard.henning\Downloads\IMG_167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62000" y="5943600"/>
            <a:ext cx="8001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G-IV </a:t>
            </a:r>
            <a:r>
              <a:rPr lang="en-US" sz="2000" b="1" dirty="0"/>
              <a:t>TAIL DOPPLER RADAR DISPLAY</a:t>
            </a:r>
          </a:p>
          <a:p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578814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 txBox="1">
            <a:spLocks noGrp="1"/>
          </p:cNvSpPr>
          <p:nvPr>
            <p:ph type="title"/>
          </p:nvPr>
        </p:nvSpPr>
        <p:spPr>
          <a:xfrm>
            <a:off x="381000" y="197287"/>
            <a:ext cx="8839200" cy="1143000"/>
          </a:xfrm>
          <a:prstGeom prst="rect">
            <a:avLst/>
          </a:prstGeom>
          <a:noFill/>
          <a:ln>
            <a:noFill/>
          </a:ln>
        </p:spPr>
        <p:txBody>
          <a:bodyPr lIns="0" tIns="4570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2"/>
              </a:buClr>
              <a:buSzPct val="25000"/>
              <a:buFont typeface="Calibri"/>
              <a:buNone/>
            </a:pPr>
            <a:r>
              <a:rPr lang="en-US" sz="50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Better Hurricane </a:t>
            </a:r>
            <a:r>
              <a:rPr lang="en-US" sz="5000" b="0" i="0" u="none" strike="noStrike" cap="none" dirty="0" smtClean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Track Forecasts</a:t>
            </a:r>
            <a:endParaRPr lang="en-US" sz="5000" b="0" i="0" u="none" strike="noStrike" cap="none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8" name="Shape 158" descr="SandyTu11p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81000" y="1447800"/>
            <a:ext cx="3810000" cy="50434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Shape 159" descr="2pmmap_wide-ea028dbf5cdd30596f75955f0c046c28867a10b7.jpg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4038600" y="1447800"/>
            <a:ext cx="5105400" cy="28956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4191000" y="5698681"/>
            <a:ext cx="41889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Hurricane Sandy Forecast Track </a:t>
            </a:r>
          </a:p>
          <a:p>
            <a:r>
              <a:rPr lang="en-US" sz="2000" b="1" dirty="0" smtClean="0"/>
              <a:t>from National Hurricane Center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658"/>
            <a:ext cx="8024575" cy="336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370524"/>
            <a:ext cx="8101255" cy="3487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50227" y="228600"/>
            <a:ext cx="685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IRMA MODEL TRACKS BEFORE FIRST G-IV MISSION 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676047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2" y="54309"/>
            <a:ext cx="9120227" cy="6803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352800" y="228600"/>
            <a:ext cx="5638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IRMA G-IV SYNOPTIC SURVEILLANCE PATTERN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005211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1168"/>
            <a:ext cx="6057900" cy="3246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109260"/>
            <a:ext cx="6172200" cy="3494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7066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"/>
            <a:ext cx="4137024" cy="5740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0357" y="381000"/>
            <a:ext cx="4710955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48200" y="4800600"/>
            <a:ext cx="434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IRMA MODEL TRACKS AFTER</a:t>
            </a:r>
          </a:p>
          <a:p>
            <a:r>
              <a:rPr lang="en-US" sz="2000" b="1" dirty="0" smtClean="0"/>
              <a:t>MULTIPLE G-IV MISSIONS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657520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Shape 107" descr="hangar 5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19200" y="1524000"/>
            <a:ext cx="6633210" cy="4422140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Shape 108"/>
          <p:cNvSpPr txBox="1">
            <a:spLocks noGrp="1"/>
          </p:cNvSpPr>
          <p:nvPr>
            <p:ph type="title"/>
          </p:nvPr>
        </p:nvSpPr>
        <p:spPr>
          <a:xfrm>
            <a:off x="381000" y="896112"/>
            <a:ext cx="8532495" cy="627888"/>
          </a:xfrm>
          <a:prstGeom prst="rect">
            <a:avLst/>
          </a:prstGeom>
          <a:noFill/>
          <a:ln>
            <a:noFill/>
          </a:ln>
        </p:spPr>
        <p:txBody>
          <a:bodyPr lIns="0" tIns="45700" rIns="0" bIns="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2"/>
              </a:buClr>
              <a:buSzPct val="25000"/>
              <a:buFont typeface="Calibri"/>
              <a:buNone/>
            </a:pPr>
            <a:r>
              <a:rPr lang="en-US" sz="2800" b="1" i="0" u="none" strike="noStrike" cap="none" dirty="0">
                <a:solidFill>
                  <a:schemeClr val="dk2"/>
                </a:solidFill>
                <a:sym typeface="Calibri"/>
              </a:rPr>
              <a:t>Where We </a:t>
            </a:r>
            <a:r>
              <a:rPr lang="en-US" sz="2800" b="1" i="0" u="none" strike="noStrike" cap="none" dirty="0" smtClean="0">
                <a:solidFill>
                  <a:schemeClr val="dk2"/>
                </a:solidFill>
                <a:sym typeface="Calibri"/>
              </a:rPr>
              <a:t>Used to Work (</a:t>
            </a:r>
            <a:r>
              <a:rPr lang="en-US" sz="2800" b="1" dirty="0" smtClean="0"/>
              <a:t>our old home at MacDill AFB)</a:t>
            </a:r>
            <a:endParaRPr lang="en-US" sz="2800" b="1" i="0" u="none" strike="noStrike" cap="none" dirty="0">
              <a:solidFill>
                <a:schemeClr val="dk2"/>
              </a:solidFill>
              <a:sym typeface="Calibri"/>
            </a:endParaRPr>
          </a:p>
        </p:txBody>
      </p:sp>
      <p:pic>
        <p:nvPicPr>
          <p:cNvPr id="109" name="Shape 109" descr="aOC Logos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2400" y="6019800"/>
            <a:ext cx="1833153" cy="609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"/>
            <a:ext cx="4137024" cy="5740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0357" y="381000"/>
            <a:ext cx="4710955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85494" y="-2430320"/>
            <a:ext cx="11714987" cy="117186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0" y="838200"/>
            <a:ext cx="7772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DORIAN </a:t>
            </a:r>
            <a:r>
              <a:rPr lang="en-US" sz="2400" b="1" dirty="0"/>
              <a:t>G-IV SYNOPTIC SURVEILLANCE PATTERN</a:t>
            </a:r>
          </a:p>
          <a:p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55316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0" tIns="4570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2"/>
              </a:buClr>
              <a:buSzPct val="25000"/>
              <a:buFont typeface="Calibri"/>
              <a:buNone/>
            </a:pPr>
            <a:r>
              <a:rPr lang="en-US" sz="4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Coyote Unmanned Aerial System (UAS)</a:t>
            </a:r>
          </a:p>
        </p:txBody>
      </p:sp>
      <p:pic>
        <p:nvPicPr>
          <p:cNvPr id="165" name="Shape 165" descr="C:\Users\kevind\Desktop\Kevins Docs\PAO\GCHAT 2016\Posters\Graphics\coyote with tube png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14800" y="1828800"/>
            <a:ext cx="4183060" cy="4085591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Shape 166"/>
          <p:cNvSpPr txBox="1"/>
          <p:nvPr/>
        </p:nvSpPr>
        <p:spPr>
          <a:xfrm>
            <a:off x="381000" y="1905000"/>
            <a:ext cx="2209799" cy="217932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74320" marR="0" lvl="0" indent="-274320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Noto Sans Symbols"/>
              <a:buChar char="●"/>
            </a:pPr>
            <a:r>
              <a:rPr lang="en-US" sz="13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*Air-deployable expendable UAS , launched from the WP-3D Orion</a:t>
            </a:r>
          </a:p>
          <a:p>
            <a:pPr marL="274320" marR="0" lvl="0" indent="-274320" algn="l" rtl="0">
              <a:spcBef>
                <a:spcPts val="260"/>
              </a:spcBef>
              <a:spcAft>
                <a:spcPts val="0"/>
              </a:spcAft>
              <a:buClr>
                <a:schemeClr val="accent3"/>
              </a:buClr>
              <a:buFont typeface="Noto Sans Symbols"/>
              <a:buNone/>
            </a:pPr>
            <a:endParaRPr sz="13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274320" marR="0" lvl="0" indent="-274320" algn="l" rtl="0">
              <a:spcBef>
                <a:spcPts val="26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Noto Sans Symbols"/>
              <a:buChar char="●"/>
            </a:pPr>
            <a:r>
              <a:rPr lang="en-US" sz="13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*Able to provide low-altitude data inside the storm </a:t>
            </a:r>
          </a:p>
          <a:p>
            <a:pPr marL="274320" marR="0" lvl="0" indent="-274320" algn="l" rtl="0">
              <a:spcBef>
                <a:spcPts val="260"/>
              </a:spcBef>
              <a:spcAft>
                <a:spcPts val="0"/>
              </a:spcAft>
              <a:buClr>
                <a:schemeClr val="accent3"/>
              </a:buClr>
              <a:buFont typeface="Noto Sans Symbols"/>
              <a:buNone/>
            </a:pPr>
            <a:endParaRPr sz="13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274320" marR="0" lvl="0" indent="-274320" algn="l" rtl="0">
              <a:spcBef>
                <a:spcPts val="26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Noto Sans Symbols"/>
              <a:buChar char="●"/>
            </a:pPr>
            <a:r>
              <a:rPr lang="en-US" sz="13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*Up to 1-hour battery life </a:t>
            </a:r>
          </a:p>
          <a:p>
            <a:pPr marL="274320" marR="0" lvl="0" indent="-274320" algn="l" rtl="0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Font typeface="Noto Sans Symbols"/>
              <a:buNone/>
            </a:pPr>
            <a:endParaRPr sz="26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274320" marR="0" lvl="0" indent="-274320" algn="l" rtl="0">
              <a:spcBef>
                <a:spcPts val="520"/>
              </a:spcBef>
              <a:buClr>
                <a:schemeClr val="accent3"/>
              </a:buClr>
              <a:buFont typeface="Noto Sans Symbols"/>
              <a:buNone/>
            </a:pPr>
            <a:endParaRPr sz="26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167" name="Shape 167" descr="C:\Users\kevind\Desktop\Kevins Docs\PAO\GCHAT 2016\Posters\Graphics\Coyote Patch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85900" y="4694755"/>
            <a:ext cx="2467437" cy="20404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 txBox="1">
            <a:spLocks noGrp="1"/>
          </p:cNvSpPr>
          <p:nvPr>
            <p:ph type="title"/>
          </p:nvPr>
        </p:nvSpPr>
        <p:spPr>
          <a:xfrm>
            <a:off x="304800" y="2743200"/>
            <a:ext cx="8305799" cy="838199"/>
          </a:xfrm>
          <a:prstGeom prst="rect">
            <a:avLst/>
          </a:prstGeom>
          <a:noFill/>
          <a:ln>
            <a:noFill/>
          </a:ln>
        </p:spPr>
        <p:txBody>
          <a:bodyPr lIns="0" tIns="45700" rIns="0" bIns="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2"/>
              </a:buClr>
              <a:buSzPct val="25000"/>
              <a:buFont typeface="Calibri"/>
              <a:buNone/>
            </a:pPr>
            <a:r>
              <a:rPr lang="en-US" sz="5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Thank you! </a:t>
            </a:r>
          </a:p>
        </p:txBody>
      </p:sp>
      <p:pic>
        <p:nvPicPr>
          <p:cNvPr id="185" name="Shape 185" descr="NOAA_HH_Logo_1_comp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10400" y="4648200"/>
            <a:ext cx="1564140" cy="144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Shape 186" descr="NOAA-AOC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57600" y="762000"/>
            <a:ext cx="1831730" cy="1904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Shape 187" descr="kermit.gif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85800" y="990600"/>
            <a:ext cx="1494350" cy="1600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Shape 188" descr="200px-Gonzo_logo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705600" y="1066800"/>
            <a:ext cx="1904999" cy="1266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Shape 189" descr="piggy.gif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09600" y="4648200"/>
            <a:ext cx="1749680" cy="18870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Shape 190" descr="NOAA_Corps_emblem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010400" y="2590800"/>
            <a:ext cx="1456944" cy="14599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Shape 191" descr="noaa-logo.jp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657600" y="4038600"/>
            <a:ext cx="1981199" cy="1981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Shape 192" descr="otter patch.bmp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81000" y="2743200"/>
            <a:ext cx="2025226" cy="1752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3400" y="457200"/>
            <a:ext cx="8305800" cy="62788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dirty="0" smtClean="0"/>
              <a:t>         </a:t>
            </a:r>
            <a:r>
              <a:rPr lang="en-US" sz="4000" b="1" dirty="0" smtClean="0"/>
              <a:t>NOAA Aircraft Operations Center</a:t>
            </a:r>
            <a:br>
              <a:rPr lang="en-US" sz="4000" b="1" dirty="0" smtClean="0"/>
            </a:br>
            <a:r>
              <a:rPr lang="en-US" sz="4000" b="1" dirty="0" smtClean="0"/>
              <a:t>          </a:t>
            </a:r>
            <a:endParaRPr lang="en-US" sz="4000" b="1" dirty="0"/>
          </a:p>
        </p:txBody>
      </p:sp>
      <p:pic>
        <p:nvPicPr>
          <p:cNvPr id="5" name="Picture 2" descr="C:\Users\dave\Desktop\Outreach\Photos\DSC003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295400"/>
            <a:ext cx="7239000" cy="5025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paul.flaherty\Desktop\20170628_1319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9143999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0199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2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305800" cy="685800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 smtClean="0"/>
              <a:t>Our new home at Linder Airport in Lakeland</a:t>
            </a:r>
            <a:endParaRPr lang="en-US" sz="2400" b="1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83" y="3368264"/>
            <a:ext cx="9131353" cy="3489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47" y="609600"/>
            <a:ext cx="3809999" cy="275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5541" y="831554"/>
            <a:ext cx="1752600" cy="2445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1" y="811734"/>
            <a:ext cx="3337068" cy="2464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552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urr-ivan-20040916-ir-loop720x540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838200"/>
            <a:ext cx="7386234" cy="573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12365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 txBox="1">
            <a:spLocks noGrp="1"/>
          </p:cNvSpPr>
          <p:nvPr>
            <p:ph type="title"/>
          </p:nvPr>
        </p:nvSpPr>
        <p:spPr>
          <a:xfrm>
            <a:off x="304800" y="1176995"/>
            <a:ext cx="2895600" cy="1582620"/>
          </a:xfrm>
          <a:prstGeom prst="rect">
            <a:avLst/>
          </a:prstGeom>
          <a:noFill/>
          <a:ln>
            <a:noFill/>
          </a:ln>
        </p:spPr>
        <p:txBody>
          <a:bodyPr lIns="45700" tIns="45700" rIns="45700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2"/>
              </a:buClr>
              <a:buSzPct val="25000"/>
              <a:buFont typeface="Calibri"/>
              <a:buNone/>
            </a:pPr>
            <a:r>
              <a:rPr lang="en-US" sz="200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NOAA WP-3D Orion</a:t>
            </a:r>
            <a:br>
              <a:rPr lang="en-US" sz="200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“Kermit” &amp; “Miss Piggy” </a:t>
            </a:r>
          </a:p>
        </p:txBody>
      </p:sp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609600" y="2828783"/>
            <a:ext cx="2209799" cy="3495815"/>
          </a:xfrm>
          <a:prstGeom prst="rect">
            <a:avLst/>
          </a:prstGeom>
          <a:noFill/>
          <a:ln>
            <a:noFill/>
          </a:ln>
        </p:spPr>
        <p:txBody>
          <a:bodyPr lIns="64000" tIns="45700" rIns="45700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25000"/>
              <a:buFont typeface="Noto Sans Symbols"/>
              <a:buNone/>
            </a:pPr>
            <a:r>
              <a:rPr lang="en-US" sz="13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*Hurricane Hunters</a:t>
            </a:r>
          </a:p>
          <a:p>
            <a:pPr marL="0" marR="0" lvl="0" indent="0" algn="l" rtl="0">
              <a:spcBef>
                <a:spcPts val="250"/>
              </a:spcBef>
              <a:spcAft>
                <a:spcPts val="0"/>
              </a:spcAft>
              <a:buClr>
                <a:schemeClr val="accent3"/>
              </a:buClr>
              <a:buSzPct val="25000"/>
              <a:buFont typeface="Noto Sans Symbols"/>
              <a:buNone/>
            </a:pPr>
            <a:endParaRPr sz="1300" b="0" i="0" u="none" strike="noStrike" cap="none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marR="0" lvl="0" indent="0" algn="l" rtl="0">
              <a:spcBef>
                <a:spcPts val="250"/>
              </a:spcBef>
              <a:spcAft>
                <a:spcPts val="0"/>
              </a:spcAft>
              <a:buClr>
                <a:schemeClr val="accent3"/>
              </a:buClr>
              <a:buSzPct val="25000"/>
              <a:buFont typeface="Noto Sans Symbols"/>
              <a:buNone/>
            </a:pPr>
            <a:r>
              <a:rPr lang="en-US" sz="13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*Flies inside the storm at 8,000ft – 12,000ft</a:t>
            </a:r>
          </a:p>
          <a:p>
            <a:pPr marL="0" marR="0" lvl="0" indent="0" algn="l" rtl="0">
              <a:spcBef>
                <a:spcPts val="250"/>
              </a:spcBef>
              <a:spcAft>
                <a:spcPts val="0"/>
              </a:spcAft>
              <a:buClr>
                <a:schemeClr val="accent3"/>
              </a:buClr>
              <a:buSzPct val="25000"/>
              <a:buFont typeface="Noto Sans Symbols"/>
              <a:buNone/>
            </a:pPr>
            <a:endParaRPr sz="1300" b="0" i="0" u="none" strike="noStrike" cap="none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marR="0" lvl="0" indent="0" algn="l" rtl="0">
              <a:spcBef>
                <a:spcPts val="250"/>
              </a:spcBef>
              <a:spcAft>
                <a:spcPts val="0"/>
              </a:spcAft>
              <a:buClr>
                <a:schemeClr val="accent3"/>
              </a:buClr>
              <a:buSzPct val="25000"/>
              <a:buFont typeface="Noto Sans Symbols"/>
              <a:buNone/>
            </a:pPr>
            <a:r>
              <a:rPr lang="en-US" sz="13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*Crew of 18-20 includes pilots, engineers, navigators, and scientists</a:t>
            </a:r>
          </a:p>
          <a:p>
            <a:pPr marL="0" marR="0" lvl="0" indent="0" algn="l" rtl="0">
              <a:spcBef>
                <a:spcPts val="250"/>
              </a:spcBef>
              <a:spcAft>
                <a:spcPts val="0"/>
              </a:spcAft>
              <a:buClr>
                <a:schemeClr val="accent3"/>
              </a:buClr>
              <a:buSzPct val="25000"/>
              <a:buFont typeface="Noto Sans Symbols"/>
              <a:buNone/>
            </a:pPr>
            <a:endParaRPr sz="1300" b="0" i="0" u="none" strike="noStrike" cap="none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marR="0" lvl="0" indent="0" algn="l" rtl="0">
              <a:spcBef>
                <a:spcPts val="250"/>
              </a:spcBef>
              <a:spcAft>
                <a:spcPts val="0"/>
              </a:spcAft>
              <a:buClr>
                <a:schemeClr val="accent3"/>
              </a:buClr>
              <a:buSzPct val="25000"/>
              <a:buFont typeface="Noto Sans Symbols"/>
              <a:buNone/>
            </a:pPr>
            <a:r>
              <a:rPr lang="en-US" sz="13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*Uses dropsondes and radar to gather data</a:t>
            </a:r>
            <a:br>
              <a:rPr lang="en-US" sz="13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</a:br>
            <a:endParaRPr lang="en-US" sz="1300" b="0" i="0" u="none" strike="noStrike" cap="none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marR="0" lvl="0" indent="0" algn="l" rtl="0">
              <a:spcBef>
                <a:spcPts val="250"/>
              </a:spcBef>
              <a:spcAft>
                <a:spcPts val="0"/>
              </a:spcAft>
              <a:buClr>
                <a:schemeClr val="accent3"/>
              </a:buClr>
              <a:buSzPct val="25000"/>
              <a:buFont typeface="Noto Sans Symbols"/>
              <a:buNone/>
            </a:pPr>
            <a:r>
              <a:rPr lang="en-US" sz="13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/>
            </a:r>
            <a:br>
              <a:rPr lang="en-US" sz="13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</a:br>
            <a:endParaRPr lang="en-US" sz="1300" b="0" i="0" u="none" strike="noStrike" cap="none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marR="0" lvl="0" indent="0" algn="l" rtl="0">
              <a:spcBef>
                <a:spcPts val="250"/>
              </a:spcBef>
              <a:spcAft>
                <a:spcPts val="0"/>
              </a:spcAft>
              <a:buClr>
                <a:schemeClr val="accent3"/>
              </a:buClr>
              <a:buSzPct val="25000"/>
              <a:buFont typeface="Noto Sans Symbols"/>
              <a:buNone/>
            </a:pPr>
            <a:endParaRPr sz="1300" b="0" i="0" u="none" strike="noStrike" cap="none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marR="0" lvl="0" indent="0" algn="l" rtl="0">
              <a:spcBef>
                <a:spcPts val="250"/>
              </a:spcBef>
              <a:buClr>
                <a:schemeClr val="accent3"/>
              </a:buClr>
              <a:buSzPct val="25000"/>
              <a:buFont typeface="Noto Sans Symbols"/>
              <a:buNone/>
            </a:pPr>
            <a:endParaRPr sz="1300" b="0" i="0" u="none" strike="noStrike" cap="none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134" name="Shape 134" descr="noaa p3.jpg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10837" r="10837"/>
          <a:stretch/>
        </p:blipFill>
        <p:spPr>
          <a:xfrm rot="420000">
            <a:off x="3485792" y="1199516"/>
            <a:ext cx="4617719" cy="3931919"/>
          </a:xfrm>
          <a:prstGeom prst="rect">
            <a:avLst/>
          </a:prstGeom>
          <a:solidFill>
            <a:schemeClr val="lt2"/>
          </a:solidFill>
          <a:ln w="9525" cap="rnd" cmpd="sng">
            <a:solidFill>
              <a:srgbClr val="C0C0C0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135" name="Shape 135" descr="aOC Logos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81800" y="248028"/>
            <a:ext cx="1833153" cy="609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Shape 136" descr="kermit.gif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200" y="381000"/>
            <a:ext cx="1519738" cy="1627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Shape 137" descr="piggy.gif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600200" y="381000"/>
            <a:ext cx="1452562" cy="15666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899" y="1424"/>
            <a:ext cx="9145899" cy="685657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71800" y="2033198"/>
            <a:ext cx="6172200" cy="3029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084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dropsonde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800600" cy="5943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53882" dir="2700000" algn="ctr" rotWithShape="0">
              <a:schemeClr val="tx1"/>
            </a:outerShdw>
          </a:effectLst>
        </p:spPr>
      </p:pic>
      <p:sp>
        <p:nvSpPr>
          <p:cNvPr id="22531" name="TextBox 7"/>
          <p:cNvSpPr txBox="1">
            <a:spLocks noChangeArrowheads="1"/>
          </p:cNvSpPr>
          <p:nvPr/>
        </p:nvSpPr>
        <p:spPr bwMode="auto">
          <a:xfrm>
            <a:off x="4876800" y="381000"/>
            <a:ext cx="4267200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2800" dirty="0"/>
              <a:t>Dropwindsondes measure</a:t>
            </a:r>
          </a:p>
          <a:p>
            <a:pPr lvl="1" eaLnBrk="0" hangingPunct="0">
              <a:buFont typeface="Arial" pitchFamily="34" charset="0"/>
              <a:buChar char="•"/>
            </a:pPr>
            <a:r>
              <a:rPr lang="en-US" sz="2800" dirty="0"/>
              <a:t>  Air temperature</a:t>
            </a:r>
          </a:p>
          <a:p>
            <a:pPr lvl="1" eaLnBrk="0" hangingPunct="0">
              <a:buFont typeface="Arial" pitchFamily="34" charset="0"/>
              <a:buChar char="•"/>
            </a:pPr>
            <a:r>
              <a:rPr lang="en-US" sz="2800" dirty="0"/>
              <a:t>  Dewpoint</a:t>
            </a:r>
          </a:p>
          <a:p>
            <a:pPr lvl="1" eaLnBrk="0" hangingPunct="0">
              <a:buFont typeface="Arial" pitchFamily="34" charset="0"/>
              <a:buChar char="•"/>
            </a:pPr>
            <a:r>
              <a:rPr lang="en-US" sz="2800" dirty="0"/>
              <a:t>  Atmospheric pressure</a:t>
            </a:r>
          </a:p>
          <a:p>
            <a:pPr lvl="1" eaLnBrk="0" hangingPunct="0">
              <a:buFont typeface="Arial" pitchFamily="34" charset="0"/>
              <a:buChar char="•"/>
            </a:pPr>
            <a:r>
              <a:rPr lang="en-US" sz="2800" dirty="0"/>
              <a:t>  The GPS positioning is used to detect horizontal and vertical winds. </a:t>
            </a:r>
          </a:p>
          <a:p>
            <a:pPr eaLnBrk="0" hangingPunct="0">
              <a:buFont typeface="Arial" pitchFamily="34" charset="0"/>
              <a:buChar char="•"/>
            </a:pPr>
            <a:endParaRPr lang="en-US" sz="2800" dirty="0"/>
          </a:p>
          <a:p>
            <a:pPr eaLnBrk="0" hangingPunct="0"/>
            <a:r>
              <a:rPr lang="en-US" sz="2800" dirty="0"/>
              <a:t>These data are measured and transmitted </a:t>
            </a:r>
            <a:r>
              <a:rPr lang="en-US" sz="2800" dirty="0" smtClean="0"/>
              <a:t>four times per </a:t>
            </a:r>
            <a:r>
              <a:rPr lang="en-US" sz="2800" dirty="0"/>
              <a:t>second while the probe is in the air.</a:t>
            </a:r>
          </a:p>
        </p:txBody>
      </p:sp>
    </p:spTree>
    <p:extLst>
      <p:ext uri="{BB962C8B-B14F-4D97-AF65-F5344CB8AC3E}">
        <p14:creationId xmlns:p14="http://schemas.microsoft.com/office/powerpoint/2010/main" val="3457862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2"/>
          <p:cNvGrpSpPr/>
          <p:nvPr/>
        </p:nvGrpSpPr>
        <p:grpSpPr>
          <a:xfrm>
            <a:off x="838200" y="1295400"/>
            <a:ext cx="7239000" cy="5383549"/>
            <a:chOff x="533400" y="762000"/>
            <a:chExt cx="7745413" cy="5772150"/>
          </a:xfrm>
        </p:grpSpPr>
        <p:pic>
          <p:nvPicPr>
            <p:cNvPr id="6" name="Picture 5" descr="p3 radar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33400" y="762000"/>
              <a:ext cx="7696200" cy="5772150"/>
            </a:xfrm>
            <a:prstGeom prst="rect">
              <a:avLst/>
            </a:prstGeom>
          </p:spPr>
        </p:pic>
        <p:sp>
          <p:nvSpPr>
            <p:cNvPr id="7" name="Down Arrow 6"/>
            <p:cNvSpPr/>
            <p:nvPr/>
          </p:nvSpPr>
          <p:spPr>
            <a:xfrm>
              <a:off x="1905000" y="2819400"/>
              <a:ext cx="228600" cy="144780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Up Arrow 7"/>
            <p:cNvSpPr/>
            <p:nvPr/>
          </p:nvSpPr>
          <p:spPr>
            <a:xfrm rot="766302">
              <a:off x="5737043" y="2757157"/>
              <a:ext cx="228600" cy="914400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Left Arrow 8"/>
            <p:cNvSpPr/>
            <p:nvPr/>
          </p:nvSpPr>
          <p:spPr>
            <a:xfrm rot="13278013">
              <a:off x="4969962" y="4732341"/>
              <a:ext cx="533400" cy="229937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2" descr="C:\Documents and Settings\nicholas.morgan\Desktop\Picture2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638800" y="762000"/>
              <a:ext cx="2640013" cy="1914525"/>
            </a:xfrm>
            <a:prstGeom prst="rect">
              <a:avLst/>
            </a:prstGeom>
            <a:noFill/>
          </p:spPr>
        </p:pic>
      </p:grpSp>
      <p:sp>
        <p:nvSpPr>
          <p:cNvPr id="17" name="TextBox 16"/>
          <p:cNvSpPr txBox="1"/>
          <p:nvPr/>
        </p:nvSpPr>
        <p:spPr>
          <a:xfrm>
            <a:off x="2286000" y="685800"/>
            <a:ext cx="457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Three P-3 Radar Systems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90600" y="3505200"/>
            <a:ext cx="1143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Tail Doppler Radar</a:t>
            </a:r>
            <a:endParaRPr lang="en-US" sz="1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277309" y="5414682"/>
            <a:ext cx="118494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Lower</a:t>
            </a:r>
          </a:p>
          <a:p>
            <a:r>
              <a:rPr lang="en-US" sz="1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Fuselage</a:t>
            </a:r>
          </a:p>
          <a:p>
            <a:r>
              <a:rPr lang="en-US" sz="1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MMR</a:t>
            </a:r>
          </a:p>
          <a:p>
            <a:r>
              <a:rPr lang="en-US" sz="1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Radar </a:t>
            </a:r>
            <a:endParaRPr lang="en-US" sz="1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943600" y="3276600"/>
            <a:ext cx="161133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Nose Radar</a:t>
            </a:r>
            <a:endParaRPr lang="en-US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655" y="4641748"/>
            <a:ext cx="2644587" cy="2037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2250" y="4380161"/>
            <a:ext cx="2568956" cy="224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327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1" y="571051"/>
            <a:ext cx="7772400" cy="583021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66900" y="5576"/>
            <a:ext cx="61340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P-3 TAIL DOPPLER RADAR DISPLAY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4108884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low">
  <a:themeElements>
    <a:clrScheme name="Flow">
      <a:dk1>
        <a:srgbClr val="000000"/>
      </a:dk1>
      <a:lt1>
        <a:srgbClr val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253</TotalTime>
  <Words>276</Words>
  <Application>Microsoft Office PowerPoint</Application>
  <PresentationFormat>On-screen Show (4:3)</PresentationFormat>
  <Paragraphs>64</Paragraphs>
  <Slides>22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Merriweather</vt:lpstr>
      <vt:lpstr>ＭＳ Ｐゴシック</vt:lpstr>
      <vt:lpstr>Noto Sans Symbols</vt:lpstr>
      <vt:lpstr>Calibri</vt:lpstr>
      <vt:lpstr>Arial</vt:lpstr>
      <vt:lpstr>Flow</vt:lpstr>
      <vt:lpstr>NOAA Aircraft Operations Center</vt:lpstr>
      <vt:lpstr>Where We Used to Work (our old home at MacDill AFB)</vt:lpstr>
      <vt:lpstr>         NOAA Aircraft Operations Center           </vt:lpstr>
      <vt:lpstr>Our new home at Linder Airport in Lakeland</vt:lpstr>
      <vt:lpstr>PowerPoint Presentation</vt:lpstr>
      <vt:lpstr>NOAA WP-3D Orion “Kermit” &amp; “Miss Piggy”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G-IV Radar</vt:lpstr>
      <vt:lpstr>PowerPoint Presentation</vt:lpstr>
      <vt:lpstr>Better Hurricane Track Forecasts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Coyote Unmanned Aerial System (UAS)</vt:lpstr>
      <vt:lpstr>Thank you!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NOAA Aircraft Operations Center</dc:title>
  <dc:creator>Rich Henning</dc:creator>
  <cp:lastModifiedBy>Rich Henning</cp:lastModifiedBy>
  <cp:revision>28</cp:revision>
  <dcterms:modified xsi:type="dcterms:W3CDTF">2019-12-11T14:37:44Z</dcterms:modified>
</cp:coreProperties>
</file>