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7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969E-4C8F-B444-8229-BE48453122CD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0D93-1AAA-7C49-852B-138E0A488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691" b="7923"/>
          <a:stretch/>
        </p:blipFill>
        <p:spPr>
          <a:xfrm>
            <a:off x="52266" y="1416308"/>
            <a:ext cx="4572396" cy="3998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0398" y="5584235"/>
            <a:ext cx="3287120" cy="1200329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Coordinates for NOTAM Box</a:t>
            </a:r>
          </a:p>
          <a:p>
            <a:r>
              <a:rPr lang="en-US" sz="1400" dirty="0" smtClean="0"/>
              <a:t>Near WP 1: 34.0 deg. N, 126.0 deg. W</a:t>
            </a:r>
          </a:p>
          <a:p>
            <a:r>
              <a:rPr lang="en-US" sz="1400" dirty="0" smtClean="0"/>
              <a:t>Near WP 2: 48.0 deg. N, 142.0 deg</a:t>
            </a:r>
            <a:r>
              <a:rPr lang="en-US" sz="1400" dirty="0"/>
              <a:t>.</a:t>
            </a:r>
            <a:r>
              <a:rPr lang="en-US" sz="1400" dirty="0" smtClean="0"/>
              <a:t> W</a:t>
            </a:r>
          </a:p>
          <a:p>
            <a:r>
              <a:rPr lang="en-US" sz="1400" dirty="0" smtClean="0"/>
              <a:t>Near WP 3: 51.0 deg. N, </a:t>
            </a:r>
            <a:r>
              <a:rPr lang="en-US" sz="1400" dirty="0" smtClean="0"/>
              <a:t>124.0 </a:t>
            </a:r>
            <a:r>
              <a:rPr lang="en-US" sz="1400" dirty="0" smtClean="0"/>
              <a:t>deg. W</a:t>
            </a:r>
          </a:p>
          <a:p>
            <a:r>
              <a:rPr lang="en-US" sz="1400" dirty="0" smtClean="0"/>
              <a:t>Near WP 4: 35.0 deg. N, </a:t>
            </a:r>
            <a:r>
              <a:rPr lang="en-US" sz="1400" dirty="0" smtClean="0"/>
              <a:t>124.0 </a:t>
            </a:r>
            <a:r>
              <a:rPr lang="en-US" sz="1400" dirty="0" smtClean="0"/>
              <a:t>deg. 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7785" y="5588760"/>
            <a:ext cx="3753133" cy="1200329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Flight Track Way-Points</a:t>
            </a:r>
          </a:p>
          <a:p>
            <a:r>
              <a:rPr lang="en-US" sz="1400" dirty="0"/>
              <a:t>WP 1:  </a:t>
            </a:r>
            <a:r>
              <a:rPr lang="en-US" sz="1400" dirty="0" smtClean="0"/>
              <a:t>37.0 deg. </a:t>
            </a:r>
            <a:r>
              <a:rPr lang="en-US" sz="1400" dirty="0"/>
              <a:t>N, </a:t>
            </a:r>
            <a:r>
              <a:rPr lang="en-US" sz="1400" dirty="0" smtClean="0"/>
              <a:t>126.0 deg. W</a:t>
            </a:r>
          </a:p>
          <a:p>
            <a:r>
              <a:rPr lang="en-US" sz="1400" dirty="0"/>
              <a:t>WP 2:  </a:t>
            </a:r>
            <a:r>
              <a:rPr lang="en-US" sz="1400" dirty="0" smtClean="0"/>
              <a:t>46.0 deg. </a:t>
            </a:r>
            <a:r>
              <a:rPr lang="en-US" sz="1400" dirty="0"/>
              <a:t>N </a:t>
            </a:r>
            <a:r>
              <a:rPr lang="en-US" sz="1400" dirty="0" smtClean="0"/>
              <a:t>137.0 deg. W	</a:t>
            </a:r>
          </a:p>
          <a:p>
            <a:r>
              <a:rPr lang="en-US" sz="1400" dirty="0"/>
              <a:t>WP 3: </a:t>
            </a:r>
            <a:r>
              <a:rPr lang="en-US" sz="1400" dirty="0" smtClean="0"/>
              <a:t>48</a:t>
            </a:r>
            <a:r>
              <a:rPr lang="en-US" sz="1400" dirty="0"/>
              <a:t> </a:t>
            </a:r>
            <a:r>
              <a:rPr lang="en-US" sz="1400" dirty="0" smtClean="0"/>
              <a:t>deg. 30 min. N, 125.0 deg. W</a:t>
            </a:r>
            <a:endParaRPr lang="en-US" sz="1400" dirty="0"/>
          </a:p>
          <a:p>
            <a:r>
              <a:rPr lang="en-US" sz="1400" dirty="0"/>
              <a:t>WP 4:  </a:t>
            </a:r>
            <a:r>
              <a:rPr lang="en-US" sz="1400" dirty="0" smtClean="0"/>
              <a:t>37</a:t>
            </a:r>
            <a:r>
              <a:rPr lang="en-US" sz="1400" dirty="0"/>
              <a:t> </a:t>
            </a:r>
            <a:r>
              <a:rPr lang="en-US" sz="1400" dirty="0" smtClean="0"/>
              <a:t>deg. 30 min. N, 125.0 deg. W 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2228571" y="3660518"/>
            <a:ext cx="227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G-IV DRAFT Flight Plan  </a:t>
            </a:r>
            <a:br>
              <a:rPr lang="en-US" dirty="0"/>
            </a:br>
            <a:r>
              <a:rPr lang="en-US" dirty="0"/>
              <a:t>Take off </a:t>
            </a:r>
            <a:r>
              <a:rPr lang="en-US" dirty="0" smtClean="0"/>
              <a:t>21Z Sat. 1/17 (1 </a:t>
            </a:r>
            <a:r>
              <a:rPr lang="en-US" dirty="0"/>
              <a:t>pm LT </a:t>
            </a:r>
            <a:r>
              <a:rPr lang="en-US" dirty="0" smtClean="0"/>
              <a:t>Sat.), landing approximately 03Z Sun. 1/18 (</a:t>
            </a:r>
            <a:r>
              <a:rPr lang="en-US" dirty="0"/>
              <a:t>7</a:t>
            </a:r>
            <a:r>
              <a:rPr lang="en-US" dirty="0" smtClean="0"/>
              <a:t> pm LT Sat.)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90" name="TextBox 289"/>
          <p:cNvSpPr txBox="1"/>
          <p:nvPr/>
        </p:nvSpPr>
        <p:spPr>
          <a:xfrm>
            <a:off x="133367" y="815033"/>
            <a:ext cx="7453615" cy="523220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Leg 0-1 no drops; Leg 1-2 every 1.0 deg. </a:t>
            </a:r>
            <a:r>
              <a:rPr lang="en-US" sz="1400" b="1" u="sng" dirty="0" smtClean="0"/>
              <a:t>Lat.</a:t>
            </a:r>
            <a:r>
              <a:rPr lang="en-US" sz="1400" dirty="0" smtClean="0"/>
              <a:t> 10 drops; Leg 2-3 every 1 deg. 30 min. </a:t>
            </a:r>
            <a:r>
              <a:rPr lang="en-US" sz="1400" b="1" u="sng" dirty="0" smtClean="0"/>
              <a:t>Lon.</a:t>
            </a:r>
            <a:r>
              <a:rPr lang="en-US" sz="1400" dirty="0" smtClean="0"/>
              <a:t> </a:t>
            </a:r>
            <a:r>
              <a:rPr lang="en-US" sz="1400" dirty="0"/>
              <a:t>7</a:t>
            </a:r>
            <a:r>
              <a:rPr lang="en-US" sz="1400" dirty="0" smtClean="0"/>
              <a:t> drops; Leg 3-4 every 1.0 deg. </a:t>
            </a:r>
            <a:r>
              <a:rPr lang="en-US" sz="1400" b="1" u="sng" dirty="0" smtClean="0"/>
              <a:t>Lat.</a:t>
            </a:r>
            <a:r>
              <a:rPr lang="en-US" sz="1400" dirty="0" smtClean="0"/>
              <a:t> 12 drops.  Total drops for flight = 29.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7988" y="4338634"/>
            <a:ext cx="186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Janet </a:t>
            </a:r>
            <a:r>
              <a:rPr lang="en-US" dirty="0" err="1" smtClean="0"/>
              <a:t>Intrieri</a:t>
            </a:r>
            <a:endParaRPr lang="en-US" dirty="0" smtClean="0"/>
          </a:p>
          <a:p>
            <a:r>
              <a:rPr lang="en-US" dirty="0" smtClean="0"/>
              <a:t>Platform Scientist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832" b="8080"/>
          <a:stretch/>
        </p:blipFill>
        <p:spPr>
          <a:xfrm>
            <a:off x="4552361" y="1419367"/>
            <a:ext cx="4572396" cy="39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381000"/>
            <a:ext cx="7620000" cy="7620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08990" y="3671253"/>
            <a:ext cx="122829" cy="136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82961" y="2663589"/>
            <a:ext cx="122829" cy="136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420448" y="2404277"/>
            <a:ext cx="122829" cy="136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61390" y="3591641"/>
            <a:ext cx="122829" cy="136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88847" y="2754582"/>
            <a:ext cx="1121188" cy="959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187802" y="2479823"/>
            <a:ext cx="1250634" cy="2593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1" idx="0"/>
          </p:cNvCxnSpPr>
          <p:nvPr/>
        </p:nvCxnSpPr>
        <p:spPr>
          <a:xfrm>
            <a:off x="5497994" y="2466175"/>
            <a:ext cx="24811" cy="1125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857175" y="3577993"/>
            <a:ext cx="122829" cy="1364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4" idx="5"/>
            <a:endCxn id="87" idx="2"/>
          </p:cNvCxnSpPr>
          <p:nvPr/>
        </p:nvCxnSpPr>
        <p:spPr>
          <a:xfrm flipV="1">
            <a:off x="5413831" y="3646232"/>
            <a:ext cx="443344" cy="141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480185" y="2415657"/>
            <a:ext cx="163773" cy="193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510204" y="2076732"/>
            <a:ext cx="163773" cy="193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517881" y="3880512"/>
            <a:ext cx="163773" cy="193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286243" y="3989691"/>
            <a:ext cx="163773" cy="1933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5"/>
            <a:endCxn id="91" idx="2"/>
          </p:cNvCxnSpPr>
          <p:nvPr/>
        </p:nvCxnSpPr>
        <p:spPr>
          <a:xfrm>
            <a:off x="3619974" y="2580683"/>
            <a:ext cx="1666269" cy="15056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89" idx="6"/>
          </p:cNvCxnSpPr>
          <p:nvPr/>
        </p:nvCxnSpPr>
        <p:spPr>
          <a:xfrm flipV="1">
            <a:off x="3624906" y="2173402"/>
            <a:ext cx="2049071" cy="338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579275" y="2187166"/>
            <a:ext cx="11375" cy="1803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1" idx="2"/>
            <a:endCxn id="90" idx="6"/>
          </p:cNvCxnSpPr>
          <p:nvPr/>
        </p:nvCxnSpPr>
        <p:spPr>
          <a:xfrm flipV="1">
            <a:off x="5286243" y="3977182"/>
            <a:ext cx="395411" cy="109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415654" y="1640002"/>
            <a:ext cx="161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= flight</a:t>
            </a:r>
          </a:p>
          <a:p>
            <a:r>
              <a:rPr lang="en-US" smtClean="0"/>
              <a:t>Black </a:t>
            </a:r>
            <a:r>
              <a:rPr lang="en-US" dirty="0" smtClean="0"/>
              <a:t>= NOTAM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1940"/>
              </p:ext>
            </p:extLst>
          </p:nvPr>
        </p:nvGraphicFramePr>
        <p:xfrm>
          <a:off x="3324225" y="43471"/>
          <a:ext cx="2803620" cy="675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2495494" imgH="6010362" progId="Excel.Sheet.12">
                  <p:embed/>
                </p:oleObj>
              </mc:Choice>
              <mc:Fallback>
                <p:oleObj name="Worksheet" r:id="rId3" imgW="2495494" imgH="60103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225" y="43471"/>
                        <a:ext cx="2803620" cy="675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67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144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 Theme</vt:lpstr>
      <vt:lpstr>Microsoft Excel Worksheet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Gaggini</dc:creator>
  <cp:lastModifiedBy>AllenW</cp:lastModifiedBy>
  <cp:revision>24</cp:revision>
  <dcterms:created xsi:type="dcterms:W3CDTF">2015-01-14T19:11:03Z</dcterms:created>
  <dcterms:modified xsi:type="dcterms:W3CDTF">2015-01-16T19:11:25Z</dcterms:modified>
</cp:coreProperties>
</file>