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60" r:id="rId6"/>
    <p:sldId id="259" r:id="rId7"/>
    <p:sldId id="261" r:id="rId8"/>
    <p:sldId id="262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0D740-FDEB-41EC-B87D-A6FFC3B36F43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60EE1-7722-4E74-B420-DF1118217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Takeoff</a:t>
            </a:r>
            <a:r>
              <a:rPr lang="en-US" baseline="0" dirty="0" smtClean="0"/>
              <a:t>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Jet max erodes over the period of the mission.  Do not expect moderate</a:t>
            </a:r>
            <a:r>
              <a:rPr lang="en-US" baseline="0" dirty="0" smtClean="0"/>
              <a:t> to severe </a:t>
            </a:r>
            <a:r>
              <a:rPr lang="en-US" baseline="0" dirty="0" err="1" smtClean="0"/>
              <a:t>turbulance</a:t>
            </a:r>
            <a:r>
              <a:rPr lang="en-US" baseline="0" dirty="0" smtClean="0"/>
              <a:t>, due to weak jet max.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cold front position.  Possible convection to the west.  Should not affect flight.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Below</a:t>
            </a:r>
            <a:r>
              <a:rPr lang="en-US" baseline="0" dirty="0" smtClean="0"/>
              <a:t> flight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FAAD5-8BD9-40A1-BDE6-85ABDCF191E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NOAA9 23WSC TRACK55 flying backwards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20120222N1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back at PHJR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 Drops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TRACK55</a:t>
            </a:r>
            <a:endParaRPr lang="en-US" dirty="0"/>
          </a:p>
        </p:txBody>
      </p:sp>
      <p:pic>
        <p:nvPicPr>
          <p:cNvPr id="6" name="Content Placeholder 5" descr="Hawaii Track 55 Reversed_Clockwi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219200"/>
            <a:ext cx="7086600" cy="55181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ot2_47N122W_summary_60_8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381000"/>
            <a:ext cx="7902222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Station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000" dirty="0" smtClean="0"/>
              <a:t>PHJR 221753Z 06005KT 10SM CLR 23/16 A3011 RMK AO2 SLP204 T02280161 10228 20211 53013</a:t>
            </a:r>
            <a:br>
              <a:rPr lang="en-US" sz="1000" dirty="0" smtClean="0"/>
            </a:br>
            <a:endParaRPr lang="en-US" sz="1000" dirty="0" smtClean="0"/>
          </a:p>
          <a:p>
            <a:r>
              <a:rPr lang="en-US" sz="1000" dirty="0" smtClean="0"/>
              <a:t>PHJR </a:t>
            </a:r>
            <a:r>
              <a:rPr lang="en-US" sz="1000" dirty="0" smtClean="0"/>
              <a:t>221736Z 2218/2318 07005KT P6SM FEW030 </a:t>
            </a:r>
            <a:endParaRPr lang="en-US" sz="1000" dirty="0" smtClean="0"/>
          </a:p>
          <a:p>
            <a:r>
              <a:rPr lang="en-US" sz="1000" dirty="0" smtClean="0"/>
              <a:t>FM221900 </a:t>
            </a:r>
            <a:r>
              <a:rPr lang="en-US" sz="1000" dirty="0" smtClean="0"/>
              <a:t>11011G18KT P6SM FEW035 SCT050 </a:t>
            </a:r>
            <a:endParaRPr lang="en-US" sz="1000" dirty="0" smtClean="0"/>
          </a:p>
          <a:p>
            <a:r>
              <a:rPr lang="en-US" sz="1000" dirty="0" smtClean="0"/>
              <a:t>FM230500 </a:t>
            </a:r>
            <a:r>
              <a:rPr lang="en-US" sz="1000" dirty="0" smtClean="0"/>
              <a:t>07004KT P6SM FEW030 </a:t>
            </a:r>
            <a:endParaRPr lang="en-US" sz="1000" dirty="0" smtClean="0"/>
          </a:p>
          <a:p>
            <a:endParaRPr lang="en-US" sz="1000" dirty="0" smtClean="0"/>
          </a:p>
          <a:p>
            <a:r>
              <a:rPr lang="en-US" sz="1000" dirty="0" smtClean="0"/>
              <a:t>PHNL </a:t>
            </a:r>
            <a:r>
              <a:rPr lang="en-US" sz="1000" dirty="0" smtClean="0"/>
              <a:t>221753Z 05011KT 10SM FEW027 SCT038 SCT044 23/17 A3010 RMK AO2 SLP193 VCSH SE T02330167 10233 20217 53013</a:t>
            </a:r>
            <a:br>
              <a:rPr lang="en-US" sz="1000" dirty="0" smtClean="0"/>
            </a:br>
            <a:endParaRPr lang="en-US" sz="1000" dirty="0" smtClean="0"/>
          </a:p>
          <a:p>
            <a:r>
              <a:rPr lang="en-US" sz="1000" dirty="0" smtClean="0"/>
              <a:t>PHNL </a:t>
            </a:r>
            <a:r>
              <a:rPr lang="en-US" sz="1000" dirty="0" smtClean="0"/>
              <a:t>221736Z 2218/2324 07009KT P6SM FEW025 SCT050 </a:t>
            </a:r>
            <a:endParaRPr lang="en-US" sz="1000" dirty="0" smtClean="0"/>
          </a:p>
          <a:p>
            <a:r>
              <a:rPr lang="en-US" sz="1000" dirty="0" smtClean="0"/>
              <a:t>FM222000 </a:t>
            </a:r>
            <a:r>
              <a:rPr lang="en-US" sz="1000" dirty="0" smtClean="0"/>
              <a:t>08013G20KT P6SM FEW030 SCT050 </a:t>
            </a:r>
            <a:endParaRPr lang="en-US" sz="1000" dirty="0" smtClean="0"/>
          </a:p>
          <a:p>
            <a:r>
              <a:rPr lang="en-US" sz="1000" dirty="0" smtClean="0"/>
              <a:t>FM230500 </a:t>
            </a:r>
            <a:r>
              <a:rPr lang="en-US" sz="1000" dirty="0" smtClean="0"/>
              <a:t>06008KT P6SM FEW030 SCT050 </a:t>
            </a:r>
            <a:endParaRPr lang="en-US" sz="1000" dirty="0" smtClean="0"/>
          </a:p>
          <a:p>
            <a:r>
              <a:rPr lang="en-US" sz="1000" dirty="0" smtClean="0"/>
              <a:t>FM232000 </a:t>
            </a:r>
            <a:r>
              <a:rPr lang="en-US" sz="1000" dirty="0" smtClean="0"/>
              <a:t>06012G20KT P6SM FEW030 SCT050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Analysis</a:t>
            </a:r>
            <a:endParaRPr lang="en-US" dirty="0"/>
          </a:p>
        </p:txBody>
      </p:sp>
      <p:pic>
        <p:nvPicPr>
          <p:cNvPr id="6" name="Content Placeholder 5" descr="npac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219200"/>
            <a:ext cx="7086600" cy="51968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18Z 200mb winds (approx FL390)</a:t>
            </a:r>
            <a:endParaRPr lang="en-US" dirty="0"/>
          </a:p>
        </p:txBody>
      </p:sp>
      <p:pic>
        <p:nvPicPr>
          <p:cNvPr id="4" name="Picture 3" descr="gfs_npac_006_200_wnd_h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1143000"/>
            <a:ext cx="7330440" cy="5497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Satellite</a:t>
            </a:r>
            <a:endParaRPr lang="en-US" dirty="0"/>
          </a:p>
        </p:txBody>
      </p:sp>
      <p:pic>
        <p:nvPicPr>
          <p:cNvPr id="6" name="Content Placeholder 5" descr="avn-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38200" y="1371600"/>
            <a:ext cx="7543799" cy="5029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Turbulence and Jet Position</a:t>
            </a:r>
            <a:endParaRPr lang="en-US" dirty="0"/>
          </a:p>
        </p:txBody>
      </p:sp>
      <p:pic>
        <p:nvPicPr>
          <p:cNvPr id="6" name="Content Placeholder 5" descr="PGDE29_00_CL_new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1447800"/>
            <a:ext cx="6921311" cy="5059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Volcanic Ash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100</Words>
  <Application>Microsoft Office PowerPoint</Application>
  <PresentationFormat>On-screen Show (4:3)</PresentationFormat>
  <Paragraphs>31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NOAA9 23WSC TRACK55 flying backwards</vt:lpstr>
      <vt:lpstr>TRACK55</vt:lpstr>
      <vt:lpstr>Slide 3</vt:lpstr>
      <vt:lpstr>Current Station Conditions</vt:lpstr>
      <vt:lpstr>Surface Analysis</vt:lpstr>
      <vt:lpstr>18Z 200mb winds (approx FL390)</vt:lpstr>
      <vt:lpstr>IR Satellite</vt:lpstr>
      <vt:lpstr>Turbulence and Jet Position</vt:lpstr>
      <vt:lpstr>Volcanic Ash Reports</vt:lpstr>
      <vt:lpstr>Approach back at PHJR</vt:lpstr>
      <vt:lpstr>Mission Items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NOAA9 19WSR TRACK56</dc:title>
  <dc:creator>nicholas.morgan</dc:creator>
  <cp:lastModifiedBy>nicholas.morgan</cp:lastModifiedBy>
  <cp:revision>13</cp:revision>
  <dcterms:created xsi:type="dcterms:W3CDTF">2012-02-15T04:26:03Z</dcterms:created>
  <dcterms:modified xsi:type="dcterms:W3CDTF">2012-02-22T18:38:20Z</dcterms:modified>
</cp:coreProperties>
</file>