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60" r:id="rId6"/>
    <p:sldId id="259" r:id="rId7"/>
    <p:sldId id="261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0D740-FDEB-41EC-B87D-A6FFC3B36F43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60EE1-7722-4E74-B420-DF1118217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Takeoff</a:t>
            </a:r>
            <a:r>
              <a:rPr lang="en-US" baseline="0" dirty="0" smtClean="0"/>
              <a:t>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Jet max erodes over the period of the mission.  Do not expect moderate</a:t>
            </a:r>
            <a:r>
              <a:rPr lang="en-US" baseline="0" dirty="0" smtClean="0"/>
              <a:t> to severe </a:t>
            </a:r>
            <a:r>
              <a:rPr lang="en-US" baseline="0" dirty="0" err="1" smtClean="0"/>
              <a:t>turbulance</a:t>
            </a:r>
            <a:r>
              <a:rPr lang="en-US" baseline="0" dirty="0" smtClean="0"/>
              <a:t>, due to weak jet max.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cold front position.  Possible convection to the west.  Should not affect flight.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Below</a:t>
            </a:r>
            <a:r>
              <a:rPr lang="en-US" baseline="0" dirty="0" smtClean="0"/>
              <a:t> flight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60EE1-7722-4E74-B420-DF1118217E2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FAAD5-8BD9-40A1-BDE6-85ABDCF191E1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8CA6-997E-4330-9816-44EED180E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NOAA9 21WSC TRACK54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20120217N1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back at PHJR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Gusty Trade winds throughout today.  E to NE @ 15kts gusting to 20kts.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Drops</a:t>
            </a:r>
          </a:p>
          <a:p>
            <a:r>
              <a:rPr lang="en-US" dirty="0" smtClean="0"/>
              <a:t>Weather Channel Interview at 0505 Eastern (0005 Local)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TRACK54</a:t>
            </a:r>
            <a:endParaRPr lang="en-US" dirty="0"/>
          </a:p>
        </p:txBody>
      </p:sp>
      <p:pic>
        <p:nvPicPr>
          <p:cNvPr id="6" name="Content Placeholder 5" descr="Track 54 graph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86041" y="1600200"/>
            <a:ext cx="637191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ot1_31N86W_summary_72_96 (1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297333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PHJR 171753Z 00000KT 10SM CLR 22/17 A3023 RMK AO2 SLP241 60000 T02170172 10228 20200 53017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dirty="0" smtClean="0"/>
              <a:t>PHJR 171732Z 1718/1818 07004KT P6SM FEW050 </a:t>
            </a:r>
          </a:p>
          <a:p>
            <a:pPr lvl="1"/>
            <a:r>
              <a:rPr lang="en-US" sz="1200" dirty="0" smtClean="0"/>
              <a:t>FM172000 </a:t>
            </a:r>
            <a:r>
              <a:rPr lang="en-US" sz="1200" dirty="0" smtClean="0"/>
              <a:t>07010G18KT P6SM </a:t>
            </a:r>
            <a:r>
              <a:rPr lang="en-US" sz="1200" dirty="0" smtClean="0"/>
              <a:t>FEW035 </a:t>
            </a:r>
            <a:r>
              <a:rPr lang="en-US" sz="1200" dirty="0" smtClean="0"/>
              <a:t>SCT050 </a:t>
            </a:r>
            <a:endParaRPr lang="en-US" sz="1200" dirty="0" smtClean="0"/>
          </a:p>
          <a:p>
            <a:pPr lvl="1"/>
            <a:r>
              <a:rPr lang="en-US" sz="1200" dirty="0" smtClean="0"/>
              <a:t>FM180300 </a:t>
            </a:r>
            <a:r>
              <a:rPr lang="en-US" sz="1200" dirty="0" smtClean="0"/>
              <a:t>07005KT P6SM FEW035 SCT050</a:t>
            </a:r>
            <a:endParaRPr lang="en-US" sz="1200" dirty="0" smtClean="0"/>
          </a:p>
          <a:p>
            <a:endParaRPr lang="en-US" sz="1400" dirty="0"/>
          </a:p>
          <a:p>
            <a:r>
              <a:rPr lang="en-US" sz="1400" dirty="0" smtClean="0"/>
              <a:t>PHNL 171753Z 06011KT 10SM FEW027 SCT033 SCT040 23/17 A3021 RMK AO2 SLP230 VCSH OMTNS SE 60000 T02280167 10228 20217 53018 $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dirty="0" smtClean="0"/>
              <a:t>PHNL 171732Z 1718/1824 06012KT P6SM FEW030 SCT050 </a:t>
            </a:r>
            <a:endParaRPr lang="en-US" sz="1400" dirty="0" smtClean="0"/>
          </a:p>
          <a:p>
            <a:pPr lvl="1"/>
            <a:r>
              <a:rPr lang="en-US" sz="1200" dirty="0" smtClean="0"/>
              <a:t>FM172000 </a:t>
            </a:r>
            <a:r>
              <a:rPr lang="en-US" sz="1200" dirty="0" smtClean="0"/>
              <a:t>06015G22KT P6SM FEW030 SCT050 </a:t>
            </a:r>
            <a:endParaRPr lang="en-US" sz="1200" dirty="0" smtClean="0"/>
          </a:p>
          <a:p>
            <a:pPr lvl="1"/>
            <a:r>
              <a:rPr lang="en-US" sz="1200" dirty="0" smtClean="0"/>
              <a:t>FM180500 </a:t>
            </a:r>
            <a:r>
              <a:rPr lang="en-US" sz="1200" dirty="0" smtClean="0"/>
              <a:t>06012KT P6SM FEW030 SCT050 </a:t>
            </a:r>
            <a:endParaRPr lang="en-US" sz="1200" dirty="0" smtClean="0"/>
          </a:p>
          <a:p>
            <a:pPr lvl="1"/>
            <a:r>
              <a:rPr lang="en-US" sz="1200" dirty="0" smtClean="0"/>
              <a:t>FM182000 </a:t>
            </a:r>
            <a:r>
              <a:rPr lang="en-US" sz="1200" dirty="0" smtClean="0"/>
              <a:t>06017G25KT P6SM FEW030 SCT050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Analysis</a:t>
            </a:r>
            <a:endParaRPr lang="en-US" dirty="0"/>
          </a:p>
        </p:txBody>
      </p:sp>
      <p:pic>
        <p:nvPicPr>
          <p:cNvPr id="6" name="Content Placeholder 5" descr="npac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43000"/>
            <a:ext cx="7314768" cy="5364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00Z 200mb winds (approx FL390)</a:t>
            </a:r>
            <a:endParaRPr lang="en-US" dirty="0"/>
          </a:p>
        </p:txBody>
      </p:sp>
      <p:pic>
        <p:nvPicPr>
          <p:cNvPr id="4" name="Picture 3" descr="gfs_npac_012_200_wnd_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1371600"/>
            <a:ext cx="6568440" cy="492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Satellite</a:t>
            </a:r>
            <a:endParaRPr lang="en-US" dirty="0"/>
          </a:p>
        </p:txBody>
      </p:sp>
      <p:pic>
        <p:nvPicPr>
          <p:cNvPr id="6" name="Content Placeholder 5" descr="avn-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447800"/>
            <a:ext cx="7737872" cy="51585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Turbulence and Jet Position</a:t>
            </a:r>
            <a:endParaRPr lang="en-US" dirty="0"/>
          </a:p>
        </p:txBody>
      </p:sp>
      <p:pic>
        <p:nvPicPr>
          <p:cNvPr id="6" name="Content Placeholder 5" descr="PGDE29_00_CL_new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6195" y="1600200"/>
            <a:ext cx="619160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Volcanic Ash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124</Words>
  <Application>Microsoft Office PowerPoint</Application>
  <PresentationFormat>On-screen Show (4:3)</PresentationFormat>
  <Paragraphs>33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NOAA9 21WSC TRACK54</vt:lpstr>
      <vt:lpstr>TRACK54</vt:lpstr>
      <vt:lpstr>Slide 3</vt:lpstr>
      <vt:lpstr>Current Station Conditions</vt:lpstr>
      <vt:lpstr>Surface Analysis</vt:lpstr>
      <vt:lpstr>00Z 200mb winds (approx FL390)</vt:lpstr>
      <vt:lpstr>IR Satellite</vt:lpstr>
      <vt:lpstr>Turbulence and Jet Position</vt:lpstr>
      <vt:lpstr>Volcanic Ash Reports</vt:lpstr>
      <vt:lpstr>Approach back at PHJR</vt:lpstr>
      <vt:lpstr>Mission Items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NOAA9 19WSR TRACK56</dc:title>
  <dc:creator>nicholas.morgan</dc:creator>
  <cp:lastModifiedBy>nicholas.morgan</cp:lastModifiedBy>
  <cp:revision>8</cp:revision>
  <dcterms:created xsi:type="dcterms:W3CDTF">2012-02-15T04:26:03Z</dcterms:created>
  <dcterms:modified xsi:type="dcterms:W3CDTF">2012-02-17T18:31:19Z</dcterms:modified>
</cp:coreProperties>
</file>