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9" r:id="rId3"/>
    <p:sldId id="260" r:id="rId4"/>
    <p:sldId id="263" r:id="rId5"/>
    <p:sldId id="264" r:id="rId6"/>
    <p:sldId id="265" r:id="rId7"/>
    <p:sldId id="266" r:id="rId8"/>
    <p:sldId id="267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127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2844C-BB5F-4980-87CC-0B13667979DE}" type="datetimeFigureOut">
              <a:rPr lang="en-US" smtClean="0"/>
              <a:pPr/>
              <a:t>8/8/2011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63A-A88F-4BBE-A70F-A8CA400925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2844C-BB5F-4980-87CC-0B13667979DE}" type="datetimeFigureOut">
              <a:rPr lang="en-US" smtClean="0"/>
              <a:pPr/>
              <a:t>8/8/2011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63A-A88F-4BBE-A70F-A8CA400925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2844C-BB5F-4980-87CC-0B13667979DE}" type="datetimeFigureOut">
              <a:rPr lang="en-US" smtClean="0"/>
              <a:pPr/>
              <a:t>8/8/2011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63A-A88F-4BBE-A70F-A8CA400925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2844C-BB5F-4980-87CC-0B13667979DE}" type="datetimeFigureOut">
              <a:rPr lang="en-US" smtClean="0"/>
              <a:pPr/>
              <a:t>8/8/2011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63A-A88F-4BBE-A70F-A8CA400925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2844C-BB5F-4980-87CC-0B13667979DE}" type="datetimeFigureOut">
              <a:rPr lang="en-US" smtClean="0"/>
              <a:pPr/>
              <a:t>8/8/2011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63A-A88F-4BBE-A70F-A8CA400925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2844C-BB5F-4980-87CC-0B13667979DE}" type="datetimeFigureOut">
              <a:rPr lang="en-US" smtClean="0"/>
              <a:pPr/>
              <a:t>8/8/2011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63A-A88F-4BBE-A70F-A8CA400925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2844C-BB5F-4980-87CC-0B13667979DE}" type="datetimeFigureOut">
              <a:rPr lang="en-US" smtClean="0"/>
              <a:pPr/>
              <a:t>8/8/2011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63A-A88F-4BBE-A70F-A8CA400925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2844C-BB5F-4980-87CC-0B13667979DE}" type="datetimeFigureOut">
              <a:rPr lang="en-US" smtClean="0"/>
              <a:pPr/>
              <a:t>8/8/2011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63A-A88F-4BBE-A70F-A8CA400925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2844C-BB5F-4980-87CC-0B13667979DE}" type="datetimeFigureOut">
              <a:rPr lang="en-US" smtClean="0"/>
              <a:pPr/>
              <a:t>8/8/2011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63A-A88F-4BBE-A70F-A8CA400925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2844C-BB5F-4980-87CC-0B13667979DE}" type="datetimeFigureOut">
              <a:rPr lang="en-US" smtClean="0"/>
              <a:pPr/>
              <a:t>8/8/2011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63A-A88F-4BBE-A70F-A8CA400925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2844C-BB5F-4980-87CC-0B13667979DE}" type="datetimeFigureOut">
              <a:rPr lang="en-US" smtClean="0"/>
              <a:pPr/>
              <a:t>8/8/2011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63A-A88F-4BBE-A70F-A8CA400925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2844C-BB5F-4980-87CC-0B13667979DE}" type="datetimeFigureOut">
              <a:rPr lang="en-US" smtClean="0"/>
              <a:pPr/>
              <a:t>8/8/2011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9463A-A88F-4BBE-A70F-A8CA400925D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1JessDocs\flights\2011\20110805N1\GOES18312011217YTCHXv.jpg"/>
          <p:cNvPicPr>
            <a:picLocks noChangeAspect="1" noChangeArrowheads="1"/>
          </p:cNvPicPr>
          <p:nvPr/>
        </p:nvPicPr>
        <p:blipFill>
          <a:blip r:embed="rId2" cstate="print"/>
          <a:srcRect r="16000"/>
          <a:stretch>
            <a:fillRect/>
          </a:stretch>
        </p:blipFill>
        <p:spPr bwMode="auto">
          <a:xfrm>
            <a:off x="2743200" y="1143000"/>
            <a:ext cx="6400800" cy="5715000"/>
          </a:xfrm>
          <a:prstGeom prst="rect">
            <a:avLst/>
          </a:prstGeom>
          <a:noFill/>
        </p:spPr>
      </p:pic>
      <p:pic>
        <p:nvPicPr>
          <p:cNvPr id="1026" name="Picture 2" descr="C:\1JessDocs\flights\2011\20110805N1\20110805N1_OSAT_track.JPG"/>
          <p:cNvPicPr>
            <a:picLocks noChangeAspect="1" noChangeArrowheads="1"/>
          </p:cNvPicPr>
          <p:nvPr/>
        </p:nvPicPr>
        <p:blipFill>
          <a:blip r:embed="rId3" cstate="print"/>
          <a:srcRect l="19231" b="-326"/>
          <a:stretch>
            <a:fillRect/>
          </a:stretch>
        </p:blipFill>
        <p:spPr bwMode="auto">
          <a:xfrm>
            <a:off x="0" y="1752600"/>
            <a:ext cx="5498123" cy="5105400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G-IV TDR OSAT #2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aseline="0" dirty="0" smtClean="0">
                <a:latin typeface="+mj-lt"/>
                <a:ea typeface="+mj-ea"/>
                <a:cs typeface="+mj-cs"/>
              </a:rPr>
              <a:t>Reflectivity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 and Velocity 20110805N1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344" t="26954" r="32812" b="6199"/>
          <a:stretch>
            <a:fillRect/>
          </a:stretch>
        </p:blipFill>
        <p:spPr bwMode="auto">
          <a:xfrm>
            <a:off x="228600" y="0"/>
            <a:ext cx="8874842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562" t="18329" r="32813" b="2965"/>
          <a:stretch>
            <a:fillRect/>
          </a:stretch>
        </p:blipFill>
        <p:spPr bwMode="auto">
          <a:xfrm>
            <a:off x="533400" y="0"/>
            <a:ext cx="7924800" cy="6887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1JessDocs\flights\2011\20110805N1\IMG_20110805_144602.jpg"/>
          <p:cNvPicPr>
            <a:picLocks noChangeAspect="1" noChangeArrowheads="1"/>
          </p:cNvPicPr>
          <p:nvPr/>
        </p:nvPicPr>
        <p:blipFill>
          <a:blip r:embed="rId2" cstate="print"/>
          <a:srcRect l="2759" t="19310" r="690" b="12414"/>
          <a:stretch>
            <a:fillRect/>
          </a:stretch>
        </p:blipFill>
        <p:spPr bwMode="auto">
          <a:xfrm>
            <a:off x="3648363" y="1524000"/>
            <a:ext cx="5495637" cy="5181600"/>
          </a:xfrm>
          <a:prstGeom prst="rect">
            <a:avLst/>
          </a:prstGeom>
          <a:noFill/>
        </p:spPr>
      </p:pic>
      <p:pic>
        <p:nvPicPr>
          <p:cNvPr id="2050" name="Picture 2" descr="C:\1JessDocs\flights\2011\20110805N1\IMG_20110805_141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00200"/>
            <a:ext cx="3943350" cy="5257800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Nose Radar Shots ~ 1830Z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Keeping targets within 20NM for TDR painting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1JessDocs\flights\2011\20110805N1\IMG_20110805_143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Reflectivity. Tops to ~ 55k. </a:t>
            </a:r>
            <a:br>
              <a:rPr lang="en-US" dirty="0" smtClean="0"/>
            </a:br>
            <a:r>
              <a:rPr lang="en-US" dirty="0" smtClean="0"/>
              <a:t> Note </a:t>
            </a:r>
            <a:r>
              <a:rPr lang="en-US" dirty="0" err="1" smtClean="0"/>
              <a:t>dBZ</a:t>
            </a:r>
            <a:r>
              <a:rPr lang="en-US" dirty="0" smtClean="0"/>
              <a:t> color Scale.  Max ~60dBZ</a:t>
            </a:r>
            <a:endParaRPr lang="en-US" dirty="0"/>
          </a:p>
        </p:txBody>
      </p:sp>
      <p:pic>
        <p:nvPicPr>
          <p:cNvPr id="4098" name="Picture 2" descr="C:\1JessDocs\flights\2011\20110805N1\master-1811-dbz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145270"/>
            <a:ext cx="7010400" cy="57127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Note </a:t>
            </a:r>
            <a:r>
              <a:rPr lang="en-US" dirty="0" err="1" smtClean="0"/>
              <a:t>dBZ</a:t>
            </a:r>
            <a:r>
              <a:rPr lang="en-US" dirty="0" smtClean="0"/>
              <a:t> color scale change</a:t>
            </a:r>
            <a:br>
              <a:rPr lang="en-US" dirty="0" smtClean="0"/>
            </a:br>
            <a:r>
              <a:rPr lang="en-US" dirty="0" smtClean="0"/>
              <a:t>Still 55-60dBZ recorded</a:t>
            </a:r>
            <a:endParaRPr lang="en-US" dirty="0"/>
          </a:p>
        </p:txBody>
      </p:sp>
      <p:pic>
        <p:nvPicPr>
          <p:cNvPr id="5122" name="Picture 2" descr="C:\1JessDocs\flights\2011\20110805N1\master-1840-dbz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085850"/>
            <a:ext cx="7083317" cy="5772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Velocity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1JessDocs\flights\2011\20110805N1\master-1843-v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1752600"/>
            <a:ext cx="5486400" cy="4470832"/>
          </a:xfrm>
          <a:prstGeom prst="rect">
            <a:avLst/>
          </a:prstGeom>
          <a:noFill/>
        </p:spPr>
      </p:pic>
      <p:pic>
        <p:nvPicPr>
          <p:cNvPr id="6147" name="Picture 3" descr="C:\1JessDocs\flights\2011\20110805N1\master-1848-v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52600"/>
            <a:ext cx="5517039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34</Words>
  <Application>Microsoft Office PowerPoint</Application>
  <PresentationFormat>On-screen Show (4:3)</PresentationFormat>
  <Paragraphs>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Reflectivity. Tops to ~ 55k.   Note dBZ color Scale.  Max ~60dBZ</vt:lpstr>
      <vt:lpstr>Note dBZ color scale change Still 55-60dBZ recorded</vt:lpstr>
      <vt:lpstr>Velocity</vt:lpstr>
    </vt:vector>
  </TitlesOfParts>
  <Company>NOAA / AOC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N49RF</dc:creator>
  <cp:lastModifiedBy>jessica.williams</cp:lastModifiedBy>
  <cp:revision>20</cp:revision>
  <dcterms:created xsi:type="dcterms:W3CDTF">2011-08-05T17:10:46Z</dcterms:created>
  <dcterms:modified xsi:type="dcterms:W3CDTF">2011-08-08T13:12:50Z</dcterms:modified>
</cp:coreProperties>
</file>